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0693400" cy="75565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entury Gothic" panose="020B050202020202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“We </a:t>
              </a:r>
              <a:r>
                <a:rPr lang="en-GB" sz="4400" b="1" dirty="0">
                  <a:latin typeface="Century Gothic" panose="020B0502020202020204" pitchFamily="34" charset="0"/>
                </a:rPr>
                <a:t>can learn these things as a child and then teach other children like a cycle.”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7.	How do you think PSHE helps you develop important life skills?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2597110"/>
              <a:ext cx="7483475" cy="147732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“We like to get </a:t>
              </a:r>
              <a:r>
                <a:rPr lang="en-GB" sz="4800" b="1" dirty="0">
                  <a:latin typeface="Century Gothic" panose="020B0502020202020204" pitchFamily="34" charset="0"/>
                </a:rPr>
                <a:t>a chance to have our say.”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27751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2.	What are your favourite PSHE lessons and why?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765300" y="2406650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“Try </a:t>
              </a:r>
              <a:r>
                <a:rPr lang="en-GB" sz="4400" b="1" dirty="0">
                  <a:latin typeface="Century Gothic" panose="020B0502020202020204" pitchFamily="34" charset="0"/>
                </a:rPr>
                <a:t>and get on with what I am doing or take some time out.”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5.	How do you cope with stress or difficult emotions?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2178050"/>
              <a:ext cx="7772400" cy="20313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“Y3 –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Safeguarding </a:t>
              </a:r>
              <a:r>
                <a:rPr lang="en-GB" sz="4400" b="1" dirty="0">
                  <a:latin typeface="Century Gothic" panose="020B0502020202020204" pitchFamily="34" charset="0"/>
                </a:rPr>
                <a:t>and keeping safe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 </a:t>
              </a: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Y1 </a:t>
              </a:r>
              <a:r>
                <a:rPr lang="en-GB" sz="4400" b="1" dirty="0">
                  <a:latin typeface="Century Gothic" panose="020B0502020202020204" pitchFamily="34" charset="0"/>
                </a:rPr>
                <a:t>–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Body parts.”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 What do you want to learn more about in PSHE?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79500" y="5778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2146300" y="1342093"/>
            <a:ext cx="6172200" cy="45550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</a:t>
            </a:r>
            <a:r>
              <a:rPr lang="en-GB" sz="3600" b="1" dirty="0" smtClean="0">
                <a:latin typeface="Century Gothic" panose="020B0502020202020204" pitchFamily="34" charset="0"/>
              </a:rPr>
              <a:t>It can be a bit </a:t>
            </a:r>
            <a:r>
              <a:rPr lang="en-GB" sz="3600" b="1" dirty="0">
                <a:latin typeface="Century Gothic" panose="020B0502020202020204" pitchFamily="34" charset="0"/>
              </a:rPr>
              <a:t>awkward to talk about </a:t>
            </a:r>
            <a:r>
              <a:rPr lang="en-GB" sz="3600" b="1" dirty="0" smtClean="0">
                <a:latin typeface="Century Gothic" panose="020B0502020202020204" pitchFamily="34" charset="0"/>
              </a:rPr>
              <a:t>things as we </a:t>
            </a:r>
            <a:r>
              <a:rPr lang="en-GB" sz="3600" b="1" dirty="0">
                <a:latin typeface="Century Gothic" panose="020B0502020202020204" pitchFamily="34" charset="0"/>
              </a:rPr>
              <a:t>could be experiencing it at the same time everyone is talking about it. Would be better to separate into girl/boy or friendship </a:t>
            </a:r>
            <a:r>
              <a:rPr lang="en-GB" sz="3600" b="1" dirty="0" smtClean="0">
                <a:latin typeface="Century Gothic" panose="020B0502020202020204" pitchFamily="34" charset="0"/>
              </a:rPr>
              <a:t>groups.”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61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</a:t>
            </a:r>
            <a:r>
              <a:rPr lang="en-GB" dirty="0" smtClean="0"/>
              <a:t>KS2 </a:t>
            </a:r>
            <a:r>
              <a:rPr lang="en-GB" dirty="0"/>
              <a:t>only - Do you feel comfortable discussing sensitive topics like drugs, alcohol, or relationships in PSHE?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3300" y="5016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“</a:t>
            </a:r>
            <a:r>
              <a:rPr lang="en-GB" sz="3600" b="1" dirty="0" smtClean="0">
                <a:latin typeface="Century Gothic" panose="020B0502020202020204" pitchFamily="34" charset="0"/>
              </a:rPr>
              <a:t>Y6 - Write </a:t>
            </a:r>
            <a:r>
              <a:rPr lang="en-GB" sz="3600" b="1" dirty="0">
                <a:latin typeface="Century Gothic" panose="020B0502020202020204" pitchFamily="34" charset="0"/>
              </a:rPr>
              <a:t>down answers anonymously </a:t>
            </a: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Y3 - Tell </a:t>
            </a:r>
            <a:r>
              <a:rPr lang="en-GB" sz="3600" b="1" dirty="0">
                <a:latin typeface="Century Gothic" panose="020B0502020202020204" pitchFamily="34" charset="0"/>
              </a:rPr>
              <a:t>the whole class and set rules and expectations</a:t>
            </a: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Y6 - </a:t>
            </a:r>
            <a:r>
              <a:rPr lang="en-GB" sz="3600" b="1" dirty="0">
                <a:latin typeface="Century Gothic" panose="020B0502020202020204" pitchFamily="34" charset="0"/>
              </a:rPr>
              <a:t>remind class that every opinion </a:t>
            </a:r>
            <a:r>
              <a:rPr lang="en-GB" sz="3600" b="1" dirty="0" smtClean="0">
                <a:latin typeface="Century Gothic" panose="020B0502020202020204" pitchFamily="34" charset="0"/>
              </a:rPr>
              <a:t>matters.</a:t>
            </a:r>
            <a:r>
              <a:rPr lang="en-GB" sz="4000" b="1" dirty="0" smtClean="0">
                <a:latin typeface="Century Gothic" panose="020B0502020202020204" pitchFamily="34" charset="0"/>
              </a:rPr>
              <a:t>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10.	How can we create a safe space to discuss these topics openly?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“Yes – </a:t>
            </a:r>
            <a:r>
              <a:rPr lang="en-GB" sz="4400" b="1" dirty="0" smtClean="0">
                <a:latin typeface="Century Gothic" panose="020B0502020202020204" pitchFamily="34" charset="0"/>
              </a:rPr>
              <a:t>The safeguarding team, Miss Chirnside,  </a:t>
            </a:r>
            <a:endParaRPr lang="en-GB" sz="44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our </a:t>
            </a:r>
            <a:r>
              <a:rPr lang="en-GB" sz="4400" b="1" dirty="0">
                <a:latin typeface="Century Gothic" panose="020B0502020202020204" pitchFamily="34" charset="0"/>
              </a:rPr>
              <a:t>teachers </a:t>
            </a:r>
            <a:r>
              <a:rPr lang="en-GB" sz="4400" b="1" dirty="0" smtClean="0">
                <a:latin typeface="Century Gothic" panose="020B0502020202020204" pitchFamily="34" charset="0"/>
              </a:rPr>
              <a:t>and teaching assistants </a:t>
            </a:r>
            <a:r>
              <a:rPr lang="en-GB" sz="4400" b="1" dirty="0">
                <a:latin typeface="Century Gothic" panose="020B0502020202020204" pitchFamily="34" charset="0"/>
              </a:rPr>
              <a:t>and Mr </a:t>
            </a:r>
            <a:r>
              <a:rPr lang="en-GB" sz="4400" b="1" dirty="0" smtClean="0">
                <a:latin typeface="Century Gothic" panose="020B0502020202020204" pitchFamily="34" charset="0"/>
              </a:rPr>
              <a:t>Hobson</a:t>
            </a:r>
            <a:r>
              <a:rPr lang="en-GB" sz="4400" b="1" dirty="0" smtClean="0">
                <a:latin typeface="Century Gothic" panose="020B0502020202020204" pitchFamily="34" charset="0"/>
              </a:rPr>
              <a:t>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asked: Do </a:t>
            </a:r>
            <a:r>
              <a:rPr lang="en-GB" dirty="0"/>
              <a:t>you feel confident talking to a trusted adult about friendship concerns?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194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79C095-FCA4-4C37-ADF4-789F6C335E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3986ea6-8122-4694-b466-b24ff951d0e5"/>
    <ds:schemaRef ds:uri="6147a195-c3db-47c5-91f6-95e43adb6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EE05CE-A203-45B8-93A9-A81B994E04FF}">
  <ds:schemaRefs>
    <ds:schemaRef ds:uri="http://schemas.microsoft.com/office/2006/metadata/properties"/>
    <ds:schemaRef ds:uri="http://schemas.microsoft.com/office/infopath/2007/PartnerControls"/>
    <ds:schemaRef ds:uri="53986ea6-8122-4694-b466-b24ff951d0e5"/>
    <ds:schemaRef ds:uri="6147a195-c3db-47c5-91f6-95e43adb67c1"/>
  </ds:schemaRefs>
</ds:datastoreItem>
</file>

<file path=customXml/itemProps3.xml><?xml version="1.0" encoding="utf-8"?>
<ds:datastoreItem xmlns:ds="http://schemas.openxmlformats.org/officeDocument/2006/customXml" ds:itemID="{60FE5586-676B-45AE-BB33-2CFCBD1684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206</Words>
  <Application>Microsoft Office PowerPoint</Application>
  <PresentationFormat>Custom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Century 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Hannah Bowcock</cp:lastModifiedBy>
  <cp:revision>9</cp:revision>
  <dcterms:created xsi:type="dcterms:W3CDTF">2006-08-16T00:00:00Z</dcterms:created>
  <dcterms:modified xsi:type="dcterms:W3CDTF">2025-03-03T15:54:43Z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