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71" r:id="rId12"/>
    <p:sldId id="263" r:id="rId13"/>
    <p:sldId id="273" r:id="rId14"/>
    <p:sldId id="274" r:id="rId15"/>
    <p:sldId id="272" r:id="rId16"/>
  </p:sldIdLst>
  <p:sldSz cx="10693400" cy="75565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entury Gothic" panose="020B050202020202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5" d="100"/>
          <a:sy n="75" d="100"/>
        </p:scale>
        <p:origin x="1301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503157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1797050"/>
              <a:ext cx="6962563" cy="29546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</a:t>
              </a:r>
              <a:r>
                <a:rPr lang="en-GB" sz="4800" dirty="0" smtClean="0"/>
                <a:t>We do lots of writing and concentrate on presentation and spelling too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”</a:t>
              </a:r>
              <a:endParaRPr lang="en-GB" sz="48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</a:t>
            </a:r>
            <a:r>
              <a:rPr lang="en-GB" dirty="0" smtClean="0"/>
              <a:t>What is an English lesson?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003300" y="120650"/>
            <a:ext cx="8710944" cy="6565874"/>
            <a:chOff x="1003300" y="120650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1003300" y="120650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536699" y="1263650"/>
              <a:ext cx="7483475" cy="332398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800" b="1" dirty="0" smtClean="0">
                  <a:latin typeface="Century Gothic" panose="020B0502020202020204" pitchFamily="34" charset="0"/>
                </a:rPr>
                <a:t>“</a:t>
              </a:r>
              <a:r>
                <a:rPr lang="en-GB" sz="4000" dirty="0" smtClean="0"/>
                <a:t>We write in different ways and sometimes use books and videos as inspiration. We share lots of good words with each other too</a:t>
              </a:r>
              <a:r>
                <a:rPr lang="en-GB" sz="4000" dirty="0" smtClean="0"/>
                <a:t>.”</a:t>
              </a:r>
              <a:endParaRPr lang="en-GB" sz="4000" dirty="0" smtClean="0">
                <a:latin typeface="Century Gothic" panose="020B0502020202020204" pitchFamily="34" charset="0"/>
              </a:endParaRPr>
            </a:p>
            <a:p>
              <a:pPr algn="ctr"/>
              <a:endParaRPr lang="en-GB" sz="48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40450"/>
            <a:ext cx="632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/>
              <a:t>: </a:t>
            </a:r>
            <a:r>
              <a:rPr lang="en-GB" dirty="0" smtClean="0"/>
              <a:t>What is an English lesson</a:t>
            </a:r>
            <a:r>
              <a:rPr lang="en-GB" dirty="0" smtClean="0"/>
              <a:t>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864718" y="1187450"/>
              <a:ext cx="6962563" cy="36933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</a:t>
              </a:r>
              <a:r>
                <a:rPr lang="en-GB" sz="4800" dirty="0" smtClean="0"/>
                <a:t>We are learning to write more independently. We can write our own ideas down then try to make them better.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smtClean="0"/>
              <a:t>asked: What are you proud of in English?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27100" y="425450"/>
            <a:ext cx="8730000" cy="6580237"/>
            <a:chOff x="927100" y="425450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27100" y="425450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308100" y="958850"/>
              <a:ext cx="7772400" cy="406265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GB" sz="4400" b="1" dirty="0" smtClean="0">
                <a:latin typeface="Century Gothic" panose="020B0502020202020204" pitchFamily="34" charset="0"/>
              </a:endParaRPr>
            </a:p>
            <a:p>
              <a:pPr algn="ctr"/>
              <a:endParaRPr lang="en-GB" sz="4400" b="1" dirty="0" smtClean="0">
                <a:latin typeface="Century Gothic" panose="020B0502020202020204" pitchFamily="34" charset="0"/>
              </a:endParaRPr>
            </a:p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like being able to write a lot. It’s fun sharing ideas with a partner and writing about good books. 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571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smtClean="0"/>
              <a:t>asked: What is your favourite thing about an English lesson?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460500" y="1949450"/>
            <a:ext cx="7467600" cy="3385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“I’m getting really good at handwriting now and I can write lots more that I can read out loud to my teacher.”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571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</a:t>
            </a:r>
            <a:r>
              <a:rPr lang="en-GB" b="1" dirty="0" smtClean="0"/>
              <a:t>What are you good at in English?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933339"/>
            <a:ext cx="6962563" cy="2708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000" b="1" dirty="0" smtClean="0">
                <a:latin typeface="Century Gothic" panose="020B0502020202020204" pitchFamily="34" charset="0"/>
              </a:rPr>
              <a:t>“</a:t>
            </a:r>
            <a:r>
              <a:rPr lang="en-GB" sz="4400" dirty="0" smtClean="0"/>
              <a:t>For this piece I was a superstar in Feedback Five so I know it was a really good story.</a:t>
            </a:r>
            <a:r>
              <a:rPr lang="en-GB" sz="4000" b="1" dirty="0" smtClean="0">
                <a:latin typeface="Century Gothic" panose="020B0502020202020204" pitchFamily="34" charset="0"/>
              </a:rPr>
              <a:t>”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</a:t>
            </a:r>
            <a:r>
              <a:rPr lang="en-GB" dirty="0" smtClean="0"/>
              <a:t>What are you proud of in English?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4924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2984500" y="1406951"/>
            <a:ext cx="6019800" cy="3385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4400" b="1" dirty="0" smtClean="0">
                <a:latin typeface="Century Gothic" panose="020B0502020202020204" pitchFamily="34" charset="0"/>
              </a:rPr>
              <a:t>“ I got a compliment  from my teacher in this piece- I think because I did lots of description.”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563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Show me a </a:t>
            </a:r>
            <a:r>
              <a:rPr lang="en-GB" dirty="0"/>
              <a:t>p</a:t>
            </a:r>
            <a:r>
              <a:rPr lang="en-GB" dirty="0" smtClean="0"/>
              <a:t>roud piece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84300" y="425450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2984500" y="1406951"/>
            <a:ext cx="6019800" cy="28931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4400" b="1" dirty="0" smtClean="0">
                <a:latin typeface="Century Gothic" panose="020B0502020202020204" pitchFamily="34" charset="0"/>
              </a:rPr>
              <a:t>“ </a:t>
            </a:r>
            <a:r>
              <a:rPr lang="en-GB" sz="3600" b="1" dirty="0" smtClean="0">
                <a:latin typeface="Century Gothic" panose="020B0502020202020204" pitchFamily="34" charset="0"/>
              </a:rPr>
              <a:t>Sometimes Feedback Five says something about mistakes we’ve made so then I can see what I have to do.”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563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</a:t>
            </a:r>
            <a:r>
              <a:rPr lang="en-GB" dirty="0" smtClean="0"/>
              <a:t>How do you know what to do next in English?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5701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689100" y="2022504"/>
              <a:ext cx="6962563" cy="27084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check the board or look at my story plan to see if there’s clues to help me first.”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563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How do you know what to do next in English?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4"/>
          <p:cNvSpPr txBox="1"/>
          <p:nvPr/>
        </p:nvSpPr>
        <p:spPr>
          <a:xfrm>
            <a:off x="317500" y="6402197"/>
            <a:ext cx="563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</a:t>
            </a:r>
            <a:r>
              <a:rPr lang="en-GB" dirty="0" smtClean="0"/>
              <a:t>Do you find your learning labels helpful?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374900" y="1797050"/>
            <a:ext cx="57912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“Yes, because my teacher ticks still stuff that I’ve done well and it has all the things on that we are learning in the lesson  .”</a:t>
            </a:r>
            <a:endParaRPr lang="en-GB" sz="4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721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4"/>
          <p:cNvSpPr txBox="1"/>
          <p:nvPr/>
        </p:nvSpPr>
        <p:spPr>
          <a:xfrm>
            <a:off x="317500" y="6402197"/>
            <a:ext cx="563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</a:t>
            </a:r>
            <a:r>
              <a:rPr lang="en-GB" dirty="0" smtClean="0"/>
              <a:t>Do you find </a:t>
            </a:r>
            <a:r>
              <a:rPr lang="en-GB" dirty="0" err="1" smtClean="0"/>
              <a:t>chotting</a:t>
            </a:r>
            <a:r>
              <a:rPr lang="en-GB" dirty="0" smtClean="0"/>
              <a:t> sheets helpful?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374900" y="1797050"/>
            <a:ext cx="57912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“</a:t>
            </a:r>
            <a:r>
              <a:rPr lang="en-GB" sz="4000" dirty="0" err="1" smtClean="0"/>
              <a:t>Chotting</a:t>
            </a:r>
            <a:r>
              <a:rPr lang="en-GB" sz="4000" dirty="0" smtClean="0"/>
              <a:t> sheets are great because you can share lots of </a:t>
            </a:r>
            <a:r>
              <a:rPr lang="en-GB" sz="4000" dirty="0" smtClean="0"/>
              <a:t>new words and learn form </a:t>
            </a:r>
            <a:r>
              <a:rPr lang="en-GB" sz="4000" smtClean="0"/>
              <a:t>each other</a:t>
            </a:r>
            <a:r>
              <a:rPr lang="en-GB" sz="4000" smtClean="0"/>
              <a:t>.”</a:t>
            </a:r>
            <a:endParaRPr lang="en-GB" sz="4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859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4"/>
          <p:cNvSpPr txBox="1"/>
          <p:nvPr/>
        </p:nvSpPr>
        <p:spPr>
          <a:xfrm>
            <a:off x="317500" y="6402197"/>
            <a:ext cx="563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</a:t>
            </a:r>
            <a:r>
              <a:rPr lang="en-GB" dirty="0" smtClean="0"/>
              <a:t>Where can you get information about what you are learning that lesson?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374900" y="1797050"/>
            <a:ext cx="57912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“From my learning label and sometimes there’s information on my </a:t>
            </a:r>
            <a:r>
              <a:rPr lang="en-GB" sz="4000" dirty="0" err="1" smtClean="0"/>
              <a:t>chotting</a:t>
            </a:r>
            <a:r>
              <a:rPr lang="en-GB" sz="4000" dirty="0" smtClean="0"/>
              <a:t> sheet.”</a:t>
            </a:r>
            <a:endParaRPr lang="en-GB" sz="4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4611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8" ma:contentTypeDescription="Create a new document." ma:contentTypeScope="" ma:versionID="5030c7d13d3805ca8e3fa8972100e472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ac4f1f84553b9f1972a988d0e67e18c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224eff-5909-4104-9a6f-342988e19322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Props1.xml><?xml version="1.0" encoding="utf-8"?>
<ds:datastoreItem xmlns:ds="http://schemas.openxmlformats.org/officeDocument/2006/customXml" ds:itemID="{668F9802-5F83-47D8-8AF6-DD6D26A2DFB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FF730B-CB69-41CF-AADC-1049CAAD3F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3986ea6-8122-4694-b466-b24ff951d0e5"/>
    <ds:schemaRef ds:uri="6147a195-c3db-47c5-91f6-95e43adb67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1D2B149-C54F-44A4-BE3B-FC5ECAAB6857}">
  <ds:schemaRefs>
    <ds:schemaRef ds:uri="6147a195-c3db-47c5-91f6-95e43adb67c1"/>
    <ds:schemaRef ds:uri="53986ea6-8122-4694-b466-b24ff951d0e5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392</Words>
  <Application>Microsoft Office PowerPoint</Application>
  <PresentationFormat>Custom</PresentationFormat>
  <Paragraphs>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Century Gothic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Alexa Turner</cp:lastModifiedBy>
  <cp:revision>15</cp:revision>
  <dcterms:created xsi:type="dcterms:W3CDTF">2006-08-16T00:00:00Z</dcterms:created>
  <dcterms:modified xsi:type="dcterms:W3CDTF">2025-03-04T09:55:27Z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  <property fmtid="{D5CDD505-2E9C-101B-9397-08002B2CF9AE}" pid="3" name="MediaServiceImageTags">
    <vt:lpwstr/>
  </property>
</Properties>
</file>