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4" r:id="rId16"/>
    <p:sldId id="269" r:id="rId17"/>
  </p:sldIdLst>
  <p:sldSz cx="10693400" cy="75565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League Spartan" panose="020B0604020202020204" charset="0"/>
      <p:regular r:id="rId22"/>
    </p:embeddedFont>
    <p:embeddedFont>
      <p:font typeface="Century Gothic" panose="020B050202020202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“It is important as if someone speaks another language you may be able to understand it.”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</a:t>
            </a:r>
          </a:p>
          <a:p>
            <a:r>
              <a:rPr lang="en-GB" dirty="0" smtClean="0"/>
              <a:t>Why is it important to learn languages?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460500" y="2101850"/>
              <a:ext cx="7483475" cy="221599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>
                  <a:latin typeface="Century Gothic" panose="020B0502020202020204" pitchFamily="34" charset="0"/>
                </a:rPr>
                <a:t>“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So you can speak to  other people around the world.”</a:t>
              </a:r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Why is it important to learn languages?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689100" y="1797050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“ </a:t>
              </a:r>
              <a:r>
                <a:rPr lang="en-GB" sz="4400" b="1" dirty="0" err="1" smtClean="0">
                  <a:latin typeface="Century Gothic" panose="020B0502020202020204" pitchFamily="34" charset="0"/>
                </a:rPr>
                <a:t>Incase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 you have to</a:t>
              </a: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travel or work in a </a:t>
              </a:r>
            </a:p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d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ifferent country when you are older.”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err="1"/>
              <a:t>asked:Why</a:t>
            </a:r>
            <a:r>
              <a:rPr lang="en-GB" dirty="0"/>
              <a:t> is it important to learn languages?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958850"/>
              <a:ext cx="7772400" cy="338554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“So you can</a:t>
              </a: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 develop more skills</a:t>
              </a:r>
            </a:p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w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hen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you become</a:t>
              </a:r>
            </a:p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o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lder and you can go to different countries.” 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err="1"/>
              <a:t>asked:Why</a:t>
            </a:r>
            <a:r>
              <a:rPr lang="en-GB" dirty="0"/>
              <a:t> is it important to learn languages?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“ </a:t>
            </a:r>
            <a:r>
              <a:rPr lang="en-GB" sz="4400" b="1" dirty="0" smtClean="0">
                <a:latin typeface="Century Gothic" panose="020B0502020202020204" pitchFamily="34" charset="0"/>
              </a:rPr>
              <a:t>So if you go to different</a:t>
            </a:r>
          </a:p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c</a:t>
            </a:r>
            <a:r>
              <a:rPr lang="en-GB" sz="4400" b="1" dirty="0" smtClean="0">
                <a:latin typeface="Century Gothic" panose="020B0502020202020204" pitchFamily="34" charset="0"/>
              </a:rPr>
              <a:t>ountries you can learn.”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err="1"/>
              <a:t>asked:Why</a:t>
            </a:r>
            <a:r>
              <a:rPr lang="en-GB" dirty="0"/>
              <a:t> is it important to learn languages?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“If you go to that country</a:t>
            </a:r>
          </a:p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you can learn more.”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err="1"/>
              <a:t>asked:Why</a:t>
            </a:r>
            <a:r>
              <a:rPr lang="en-GB" dirty="0"/>
              <a:t> is it important to learn languages?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492250"/>
            <a:ext cx="6962563" cy="13542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“You get to learn</a:t>
            </a:r>
          </a:p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s</a:t>
            </a:r>
            <a:r>
              <a:rPr lang="en-GB" sz="4400" b="1" dirty="0" smtClean="0">
                <a:latin typeface="Century Gothic" panose="020B0502020202020204" pitchFamily="34" charset="0"/>
              </a:rPr>
              <a:t>omething </a:t>
            </a:r>
            <a:r>
              <a:rPr lang="en-GB" sz="4400" b="1" dirty="0" smtClean="0">
                <a:latin typeface="Century Gothic" panose="020B0502020202020204" pitchFamily="34" charset="0"/>
              </a:rPr>
              <a:t>new.”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do you like about </a:t>
            </a:r>
            <a:r>
              <a:rPr lang="en-GB" dirty="0" err="1" smtClean="0"/>
              <a:t>french</a:t>
            </a:r>
            <a:r>
              <a:rPr lang="en-GB" dirty="0" smtClean="0"/>
              <a:t> lessons?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536700" y="1568450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like </a:t>
              </a:r>
              <a:r>
                <a:rPr lang="en-GB" sz="4400" b="1" dirty="0" err="1" smtClean="0">
                  <a:latin typeface="Century Gothic" panose="020B0502020202020204" pitchFamily="34" charset="0"/>
                </a:rPr>
                <a:t>french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 bingo, games, trying the different food and learning about football. 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What do you like about </a:t>
            </a:r>
            <a:r>
              <a:rPr lang="en-GB" dirty="0" err="1"/>
              <a:t>french</a:t>
            </a:r>
            <a:r>
              <a:rPr lang="en-GB" dirty="0"/>
              <a:t> lessons?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536700" y="1568450"/>
            <a:ext cx="6962563" cy="3323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5400" b="1" dirty="0" smtClean="0">
                <a:latin typeface="Century Gothic" panose="020B0502020202020204" pitchFamily="34" charset="0"/>
              </a:rPr>
              <a:t>“French  bingo, aeroplane </a:t>
            </a:r>
            <a:r>
              <a:rPr lang="en-GB" sz="5400" b="1" dirty="0" smtClean="0">
                <a:latin typeface="Century Gothic" panose="020B0502020202020204" pitchFamily="34" charset="0"/>
              </a:rPr>
              <a:t>game </a:t>
            </a:r>
            <a:r>
              <a:rPr lang="en-GB" sz="5400" b="1" dirty="0" smtClean="0">
                <a:latin typeface="Century Gothic" panose="020B0502020202020204" pitchFamily="34" charset="0"/>
              </a:rPr>
              <a:t>and just </a:t>
            </a:r>
            <a:r>
              <a:rPr lang="en-GB" sz="5400" b="1" dirty="0">
                <a:latin typeface="Century Gothic" panose="020B0502020202020204" pitchFamily="34" charset="0"/>
              </a:rPr>
              <a:t>F</a:t>
            </a:r>
            <a:r>
              <a:rPr lang="en-GB" sz="5400" b="1" dirty="0" smtClean="0">
                <a:latin typeface="Century Gothic" panose="020B0502020202020204" pitchFamily="34" charset="0"/>
              </a:rPr>
              <a:t>rench </a:t>
            </a:r>
            <a:r>
              <a:rPr lang="en-GB" sz="5400" b="1" dirty="0" smtClean="0">
                <a:latin typeface="Century Gothic" panose="020B0502020202020204" pitchFamily="34" charset="0"/>
              </a:rPr>
              <a:t>games.”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like about </a:t>
            </a:r>
            <a:r>
              <a:rPr lang="en-GB" dirty="0" err="1"/>
              <a:t>french</a:t>
            </a:r>
            <a:r>
              <a:rPr lang="en-GB" dirty="0"/>
              <a:t> lessons?</a:t>
            </a:r>
          </a:p>
          <a:p>
            <a:r>
              <a:rPr lang="en-GB" dirty="0" smtClean="0"/>
              <a:t>: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Rectangle 3"/>
          <p:cNvSpPr/>
          <p:nvPr/>
        </p:nvSpPr>
        <p:spPr>
          <a:xfrm>
            <a:off x="1231900" y="1797050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“I like how we get to learn differently.”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like about </a:t>
            </a:r>
            <a:r>
              <a:rPr lang="en-GB" dirty="0" err="1"/>
              <a:t>french</a:t>
            </a:r>
            <a:r>
              <a:rPr lang="en-GB" dirty="0"/>
              <a:t> lessons?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420015" y="1806567"/>
            <a:ext cx="7796978" cy="2487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League Spartan"/>
                <a:cs typeface="League Spartan"/>
                <a:sym typeface="League Spartan"/>
              </a:rPr>
              <a:t>“I like how the words feel   funny </a:t>
            </a:r>
            <a:r>
              <a:rPr lang="en-US" sz="4000" b="1" dirty="0">
                <a:solidFill>
                  <a:srgbClr val="000000"/>
                </a:solidFill>
                <a:latin typeface="Century Gothic" panose="020B0502020202020204" pitchFamily="34" charset="0"/>
                <a:ea typeface="League Spartan"/>
                <a:cs typeface="League Spartan"/>
                <a:sym typeface="League Spartan"/>
              </a:rPr>
              <a:t>o</a:t>
            </a:r>
            <a:r>
              <a:rPr lang="en-US" sz="4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League Spartan"/>
                <a:cs typeface="League Spartan"/>
                <a:sym typeface="League Spartan"/>
              </a:rPr>
              <a:t>n my tongue.”</a:t>
            </a:r>
            <a:endParaRPr lang="en-US" sz="4000" b="1" dirty="0">
              <a:solidFill>
                <a:srgbClr val="000000"/>
              </a:solidFill>
              <a:latin typeface="Century Gothic" panose="020B0502020202020204" pitchFamily="34" charset="0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like about </a:t>
            </a:r>
            <a:r>
              <a:rPr lang="en-GB" dirty="0" err="1"/>
              <a:t>french</a:t>
            </a:r>
            <a:r>
              <a:rPr lang="en-GB" dirty="0"/>
              <a:t> lessons?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13542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am confident  to speak </a:t>
              </a:r>
              <a:endParaRPr lang="en-GB" sz="4400" b="1" dirty="0">
                <a:latin typeface="Century Gothic" panose="020B0502020202020204" pitchFamily="34" charset="0"/>
              </a:endParaRPr>
            </a:p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u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p.”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are you strengths?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6709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460500" y="2101850"/>
              <a:ext cx="7483475" cy="147732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>
                  <a:latin typeface="Century Gothic" panose="020B0502020202020204" pitchFamily="34" charset="0"/>
                </a:rPr>
                <a:t>“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I am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good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at writing </a:t>
              </a:r>
            </a:p>
            <a:p>
              <a:pPr algn="ctr"/>
              <a:r>
                <a:rPr lang="en-GB" sz="4800" b="1" dirty="0">
                  <a:latin typeface="Century Gothic" panose="020B0502020202020204" pitchFamily="34" charset="0"/>
                </a:rPr>
                <a:t>i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t.”</a:t>
              </a:r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What are you strengths?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72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2638057"/>
              <a:ext cx="7772400" cy="135421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am good </a:t>
              </a:r>
            </a:p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a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t the games.” 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</a:t>
            </a:r>
            <a:r>
              <a:rPr lang="en-GB" dirty="0" err="1"/>
              <a:t>asked:What</a:t>
            </a:r>
            <a:r>
              <a:rPr lang="en-GB" dirty="0"/>
              <a:t> are you strengths?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8894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689100" y="1797050"/>
              <a:ext cx="6962563" cy="13542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“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My strengths are</a:t>
              </a:r>
            </a:p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s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peaking and writing.”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</a:t>
            </a:r>
            <a:r>
              <a:rPr lang="en-GB" dirty="0" err="1" smtClean="0"/>
              <a:t>asked:</a:t>
            </a:r>
            <a:r>
              <a:rPr lang="en-GB" dirty="0" err="1"/>
              <a:t>What</a:t>
            </a:r>
            <a:r>
              <a:rPr lang="en-GB" dirty="0"/>
              <a:t> are you strengths?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0781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689100" y="1797050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“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Spanish, Italian, Portuguese, German, Chinese, Greek.”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412357"/>
            <a:ext cx="4343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Is there any other languages would you be interested in learning?</a:t>
            </a:r>
          </a:p>
          <a:p>
            <a:r>
              <a:rPr lang="en-GB" dirty="0" smtClean="0"/>
              <a:t>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95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B0BAF691-621B-4D44-A42F-0FDCA4C71596}"/>
</file>

<file path=customXml/itemProps2.xml><?xml version="1.0" encoding="utf-8"?>
<ds:datastoreItem xmlns:ds="http://schemas.openxmlformats.org/officeDocument/2006/customXml" ds:itemID="{782A153A-3454-4E78-989B-D6726C52FC80}"/>
</file>

<file path=customXml/itemProps3.xml><?xml version="1.0" encoding="utf-8"?>
<ds:datastoreItem xmlns:ds="http://schemas.openxmlformats.org/officeDocument/2006/customXml" ds:itemID="{F7A54D82-22BB-4F94-82CD-36A6B224DF7A}"/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352</Words>
  <Application>Microsoft Office PowerPoint</Application>
  <PresentationFormat>Custom</PresentationFormat>
  <Paragraphs>47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League Spartan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Ed Hobson</cp:lastModifiedBy>
  <cp:revision>10</cp:revision>
  <dcterms:created xsi:type="dcterms:W3CDTF">2006-08-16T00:00:00Z</dcterms:created>
  <dcterms:modified xsi:type="dcterms:W3CDTF">2025-03-04T13:48:56Z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</Properties>
</file>