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</p:sldIdLst>
  <p:sldSz cx="10693400" cy="75565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entury Gothic" panose="020B050202020202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5" d="100"/>
          <a:sy n="75" d="100"/>
        </p:scale>
        <p:origin x="1301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4.fntdata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customXml" Target="../customXml/item2.xml"/><Relationship Id="rId16" Type="http://schemas.openxmlformats.org/officeDocument/2006/relationships/font" Target="fonts/font7.fntdata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2.fntdata"/><Relationship Id="rId5" Type="http://schemas.openxmlformats.org/officeDocument/2006/relationships/slide" Target="slides/slide1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983346" y="543797"/>
            <a:ext cx="8725307" cy="6576700"/>
            <a:chOff x="983346" y="543797"/>
            <a:chExt cx="8725307" cy="6576700"/>
          </a:xfrm>
        </p:grpSpPr>
        <p:sp>
          <p:nvSpPr>
            <p:cNvPr id="2" name="Freeform 2"/>
            <p:cNvSpPr/>
            <p:nvPr/>
          </p:nvSpPr>
          <p:spPr>
            <a:xfrm>
              <a:off x="983346" y="543797"/>
              <a:ext cx="8725307" cy="6576700"/>
            </a:xfrm>
            <a:custGeom>
              <a:avLst/>
              <a:gdLst/>
              <a:ahLst/>
              <a:cxnLst/>
              <a:rect l="l" t="t" r="r" b="b"/>
              <a:pathLst>
                <a:path w="8725307" h="6576700">
                  <a:moveTo>
                    <a:pt x="0" y="0"/>
                  </a:moveTo>
                  <a:lnTo>
                    <a:pt x="8725308" y="0"/>
                  </a:lnTo>
                  <a:lnTo>
                    <a:pt x="8725308" y="6576700"/>
                  </a:lnTo>
                  <a:lnTo>
                    <a:pt x="0" y="65767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TextBox 3"/>
            <p:cNvSpPr txBox="1"/>
            <p:nvPr/>
          </p:nvSpPr>
          <p:spPr>
            <a:xfrm>
              <a:off x="1612900" y="1797050"/>
              <a:ext cx="6962563" cy="20313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“Design and Technology is when you make things.’’</a:t>
              </a:r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</a:t>
            </a:r>
          </a:p>
          <a:p>
            <a:r>
              <a:rPr lang="en-GB" dirty="0" smtClean="0"/>
              <a:t>What is Design and Technology?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990528" y="543797"/>
            <a:ext cx="8710944" cy="6565874"/>
            <a:chOff x="990528" y="543797"/>
            <a:chExt cx="8710944" cy="6565874"/>
          </a:xfrm>
        </p:grpSpPr>
        <p:sp>
          <p:nvSpPr>
            <p:cNvPr id="2" name="Freeform 2"/>
            <p:cNvSpPr/>
            <p:nvPr/>
          </p:nvSpPr>
          <p:spPr>
            <a:xfrm>
              <a:off x="990528" y="543797"/>
              <a:ext cx="8710944" cy="6565874"/>
            </a:xfrm>
            <a:custGeom>
              <a:avLst/>
              <a:gdLst/>
              <a:ahLst/>
              <a:cxnLst/>
              <a:rect l="l" t="t" r="r" b="b"/>
              <a:pathLst>
                <a:path w="8710944" h="6565874">
                  <a:moveTo>
                    <a:pt x="0" y="0"/>
                  </a:moveTo>
                  <a:lnTo>
                    <a:pt x="8710944" y="0"/>
                  </a:lnTo>
                  <a:lnTo>
                    <a:pt x="8710944" y="6565874"/>
                  </a:lnTo>
                  <a:lnTo>
                    <a:pt x="0" y="6565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" name="TextBox 3"/>
            <p:cNvSpPr txBox="1"/>
            <p:nvPr/>
          </p:nvSpPr>
          <p:spPr>
            <a:xfrm>
              <a:off x="1460500" y="2025650"/>
              <a:ext cx="7483475" cy="221599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GB" sz="4800" b="1" dirty="0">
                  <a:latin typeface="Century Gothic" panose="020B0502020202020204" pitchFamily="34" charset="0"/>
                </a:rPr>
                <a:t>“ </a:t>
              </a:r>
              <a:r>
                <a:rPr lang="en-GB" sz="4800" b="1" dirty="0" smtClean="0">
                  <a:latin typeface="Century Gothic" panose="020B0502020202020204" pitchFamily="34" charset="0"/>
                </a:rPr>
                <a:t>Design </a:t>
              </a:r>
              <a:r>
                <a:rPr lang="en-GB" sz="4800" b="1" dirty="0" smtClean="0">
                  <a:latin typeface="Century Gothic" panose="020B0502020202020204" pitchFamily="34" charset="0"/>
                </a:rPr>
                <a:t>and </a:t>
              </a:r>
              <a:r>
                <a:rPr lang="en-GB" sz="4800" b="1" dirty="0" smtClean="0">
                  <a:latin typeface="Century Gothic" panose="020B0502020202020204" pitchFamily="34" charset="0"/>
                </a:rPr>
                <a:t>technology is when we make things like windmills.’’ </a:t>
              </a:r>
              <a:endParaRPr lang="en-GB" sz="48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69900" y="6140450"/>
            <a:ext cx="4343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</a:t>
            </a:r>
          </a:p>
          <a:p>
            <a:r>
              <a:rPr lang="en-GB" dirty="0"/>
              <a:t>What is Design and Technology?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689100" y="2025650"/>
              <a:ext cx="6962563" cy="20313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400" b="1" dirty="0">
                  <a:latin typeface="Century Gothic" panose="020B0502020202020204" pitchFamily="34" charset="0"/>
                </a:rPr>
                <a:t>“ </a:t>
              </a:r>
              <a:r>
                <a:rPr lang="en-GB" sz="4400" b="1" dirty="0" smtClean="0">
                  <a:latin typeface="Century Gothic" panose="020B0502020202020204" pitchFamily="34" charset="0"/>
                </a:rPr>
                <a:t>Design means you plan it out before you make it.’’</a:t>
              </a:r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</a:t>
            </a:r>
          </a:p>
          <a:p>
            <a:r>
              <a:rPr lang="en-GB" dirty="0" smtClean="0"/>
              <a:t>What does Design mean?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2755900" y="1797050"/>
              <a:ext cx="5486400" cy="2708434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“I like DT because we get to do different types of lessons.’’</a:t>
              </a:r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</a:t>
            </a:r>
          </a:p>
          <a:p>
            <a:r>
              <a:rPr lang="en-GB" dirty="0" smtClean="0"/>
              <a:t>Do you like DT?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460500" y="1949450"/>
            <a:ext cx="7467600" cy="27084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GB" sz="4400" b="1" dirty="0">
                <a:latin typeface="Century Gothic" panose="020B0502020202020204" pitchFamily="34" charset="0"/>
              </a:rPr>
              <a:t>“ </a:t>
            </a:r>
            <a:r>
              <a:rPr lang="en-GB" sz="4400" b="1" dirty="0" smtClean="0">
                <a:latin typeface="Century Gothic" panose="020B0502020202020204" pitchFamily="34" charset="0"/>
              </a:rPr>
              <a:t>I changed the equipment in the playground I made because I made them too big.’’</a:t>
            </a:r>
            <a:endParaRPr lang="en-GB" sz="44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</a:t>
            </a:r>
          </a:p>
          <a:p>
            <a:r>
              <a:rPr lang="en-GB" dirty="0" smtClean="0"/>
              <a:t>During a project did you make any changes?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3898ACB0E58441B7670106BE5E2AEA" ma:contentTypeVersion="18" ma:contentTypeDescription="Create a new document." ma:contentTypeScope="" ma:versionID="5030c7d13d3805ca8e3fa8972100e472">
  <xsd:schema xmlns:xsd="http://www.w3.org/2001/XMLSchema" xmlns:xs="http://www.w3.org/2001/XMLSchema" xmlns:p="http://schemas.microsoft.com/office/2006/metadata/properties" xmlns:ns2="53986ea6-8122-4694-b466-b24ff951d0e5" xmlns:ns3="6147a195-c3db-47c5-91f6-95e43adb67c1" targetNamespace="http://schemas.microsoft.com/office/2006/metadata/properties" ma:root="true" ma:fieldsID="9ac4f1f84553b9f1972a988d0e67e18c" ns2:_="" ns3:_="">
    <xsd:import namespace="53986ea6-8122-4694-b466-b24ff951d0e5"/>
    <xsd:import namespace="6147a195-c3db-47c5-91f6-95e43adb67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986ea6-8122-4694-b466-b24ff951d0e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97d8c7fa-3858-4654-a5dd-0418a45566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47a195-c3db-47c5-91f6-95e43adb67c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5224eff-5909-4104-9a6f-342988e19322}" ma:internalName="TaxCatchAll" ma:showField="CatchAllData" ma:web="6147a195-c3db-47c5-91f6-95e43adb67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3986ea6-8122-4694-b466-b24ff951d0e5">
      <Terms xmlns="http://schemas.microsoft.com/office/infopath/2007/PartnerControls"/>
    </lcf76f155ced4ddcb4097134ff3c332f>
    <TaxCatchAll xmlns="6147a195-c3db-47c5-91f6-95e43adb67c1" xsi:nil="true"/>
  </documentManagement>
</p:properties>
</file>

<file path=customXml/itemProps1.xml><?xml version="1.0" encoding="utf-8"?>
<ds:datastoreItem xmlns:ds="http://schemas.openxmlformats.org/officeDocument/2006/customXml" ds:itemID="{BC1B6A62-4632-4E15-ABA7-E03BB4DD2A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3986ea6-8122-4694-b466-b24ff951d0e5"/>
    <ds:schemaRef ds:uri="6147a195-c3db-47c5-91f6-95e43adb67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81EE3C4-A3A8-45BB-B04C-F6E83ADE8FB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DBA85F5-B6E6-4381-A3A6-5D7D5424E495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6147a195-c3db-47c5-91f6-95e43adb67c1"/>
    <ds:schemaRef ds:uri="53986ea6-8122-4694-b466-b24ff951d0e5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111</Words>
  <Application>Microsoft Office PowerPoint</Application>
  <PresentationFormat>Custom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</vt:lpstr>
      <vt:lpstr>Century Gothic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Classroom language speech bubbles posters</dc:title>
  <dc:creator>K Adcock</dc:creator>
  <cp:lastModifiedBy>Ed Hobson</cp:lastModifiedBy>
  <cp:revision>9</cp:revision>
  <dcterms:created xsi:type="dcterms:W3CDTF">2006-08-16T00:00:00Z</dcterms:created>
  <dcterms:modified xsi:type="dcterms:W3CDTF">2025-03-04T10:05:18Z</dcterms:modified>
  <dc:identifier>DAGd8G9swrU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0x010100FF3898ACB0E58441B7670106BE5E2AEA</vt:lpwstr>
  </property>
  <property fmtid="{D5CDD505-2E9C-101B-9397-08002B2CF9AE}" pid="3" name="MediaServiceImageTags">
    <vt:lpwstr/>
  </property>
</Properties>
</file>