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</p:sldIdLst>
  <p:sldSz cx="10693400" cy="7556500"/>
  <p:notesSz cx="6858000" cy="9144000"/>
  <p:embeddedFontLst>
    <p:embeddedFont>
      <p:font typeface="League Spartan" panose="020B0604020202020204" charset="0"/>
      <p:regular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entury Gothic" panose="020B050202020202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80" d="100"/>
          <a:sy n="80" d="100"/>
        </p:scale>
        <p:origin x="1133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customXml" Target="../customXml/item1.xml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83346" y="543797"/>
            <a:ext cx="8725307" cy="6576700"/>
            <a:chOff x="983346" y="543797"/>
            <a:chExt cx="8725307" cy="6576700"/>
          </a:xfrm>
        </p:grpSpPr>
        <p:sp>
          <p:nvSpPr>
            <p:cNvPr id="2" name="Freeform 2"/>
            <p:cNvSpPr/>
            <p:nvPr/>
          </p:nvSpPr>
          <p:spPr>
            <a:xfrm>
              <a:off x="983346" y="543797"/>
              <a:ext cx="8725307" cy="6576700"/>
            </a:xfrm>
            <a:custGeom>
              <a:avLst/>
              <a:gdLst/>
              <a:ahLst/>
              <a:cxnLst/>
              <a:rect l="l" t="t" r="r" b="b"/>
              <a:pathLst>
                <a:path w="8725307" h="6576700">
                  <a:moveTo>
                    <a:pt x="0" y="0"/>
                  </a:moveTo>
                  <a:lnTo>
                    <a:pt x="8725308" y="0"/>
                  </a:lnTo>
                  <a:lnTo>
                    <a:pt x="8725308" y="6576700"/>
                  </a:lnTo>
                  <a:lnTo>
                    <a:pt x="0" y="6576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3"/>
            <p:cNvSpPr txBox="1"/>
            <p:nvPr/>
          </p:nvSpPr>
          <p:spPr>
            <a:xfrm>
              <a:off x="1612900" y="1797050"/>
              <a:ext cx="6962563" cy="270843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 have loved learning about WWII. The teacher makes it fun by having competitions.”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have you enjoyed about your latest topic?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90528" y="543797"/>
            <a:ext cx="8710944" cy="6565874"/>
            <a:chOff x="990528" y="543797"/>
            <a:chExt cx="8710944" cy="6565874"/>
          </a:xfrm>
        </p:grpSpPr>
        <p:sp>
          <p:nvSpPr>
            <p:cNvPr id="2" name="Freeform 2"/>
            <p:cNvSpPr/>
            <p:nvPr/>
          </p:nvSpPr>
          <p:spPr>
            <a:xfrm>
              <a:off x="990528" y="543797"/>
              <a:ext cx="8710944" cy="6565874"/>
            </a:xfrm>
            <a:custGeom>
              <a:avLst/>
              <a:gdLst/>
              <a:ahLst/>
              <a:cxnLst/>
              <a:rect l="l" t="t" r="r" b="b"/>
              <a:pathLst>
                <a:path w="8710944" h="6565874">
                  <a:moveTo>
                    <a:pt x="0" y="0"/>
                  </a:moveTo>
                  <a:lnTo>
                    <a:pt x="8710944" y="0"/>
                  </a:lnTo>
                  <a:lnTo>
                    <a:pt x="8710944" y="6565874"/>
                  </a:lnTo>
                  <a:lnTo>
                    <a:pt x="0" y="6565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" name="TextBox 3"/>
            <p:cNvSpPr txBox="1"/>
            <p:nvPr/>
          </p:nvSpPr>
          <p:spPr>
            <a:xfrm>
              <a:off x="1536699" y="1263650"/>
              <a:ext cx="7483475" cy="35086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800" b="1" dirty="0">
                  <a:latin typeface="Century Gothic" panose="020B0502020202020204" pitchFamily="34" charset="0"/>
                </a:rPr>
                <a:t>“ </a:t>
              </a:r>
              <a:r>
                <a:rPr lang="en-GB" sz="3600" b="1" dirty="0" smtClean="0">
                  <a:latin typeface="Century Gothic" panose="020B0502020202020204" pitchFamily="34" charset="0"/>
                </a:rPr>
                <a:t>We have looked </a:t>
              </a:r>
              <a:r>
                <a:rPr lang="en-GB" sz="3600" b="1" dirty="0">
                  <a:latin typeface="Century Gothic" panose="020B0502020202020204" pitchFamily="34" charset="0"/>
                </a:rPr>
                <a:t>at the countries invaded by Hitler and looked at the Holocaust. I</a:t>
              </a:r>
              <a:r>
                <a:rPr lang="en-GB" sz="3600" b="1" dirty="0" smtClean="0">
                  <a:latin typeface="Century Gothic" panose="020B0502020202020204" pitchFamily="34" charset="0"/>
                </a:rPr>
                <a:t> </a:t>
              </a:r>
              <a:r>
                <a:rPr lang="en-GB" sz="3600" b="1" dirty="0">
                  <a:latin typeface="Century Gothic" panose="020B0502020202020204" pitchFamily="34" charset="0"/>
                </a:rPr>
                <a:t>loved the trip to Stockport Air Raid shelter and dressing up. </a:t>
              </a:r>
              <a:r>
                <a:rPr lang="en-GB" sz="3600" b="1" dirty="0" smtClean="0">
                  <a:latin typeface="Century Gothic" panose="020B0502020202020204" pitchFamily="34" charset="0"/>
                </a:rPr>
                <a:t>Mrs B  </a:t>
              </a:r>
              <a:r>
                <a:rPr lang="en-GB" sz="3600" b="1" dirty="0">
                  <a:latin typeface="Century Gothic" panose="020B0502020202020204" pitchFamily="34" charset="0"/>
                </a:rPr>
                <a:t>makes it </a:t>
              </a:r>
              <a:r>
                <a:rPr lang="en-GB" sz="3600" b="1" dirty="0" smtClean="0">
                  <a:latin typeface="Century Gothic" panose="020B0502020202020204" pitchFamily="34" charset="0"/>
                </a:rPr>
                <a:t>fun.”</a:t>
              </a:r>
              <a:endParaRPr lang="en-GB" sz="36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have you </a:t>
            </a:r>
            <a:r>
              <a:rPr lang="en-GB" dirty="0" smtClean="0"/>
              <a:t>enjoyed learning about in </a:t>
            </a:r>
            <a:r>
              <a:rPr lang="en-GB" dirty="0"/>
              <a:t>your latest topic?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864718" y="1187450"/>
              <a:ext cx="6962563" cy="338554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 In my history topic I have done </a:t>
              </a:r>
              <a:r>
                <a:rPr lang="en-GB" sz="4400" b="1" dirty="0">
                  <a:latin typeface="Century Gothic" panose="020B0502020202020204" pitchFamily="34" charset="0"/>
                </a:rPr>
                <a:t>drawings, 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art work and drama.  We did an </a:t>
              </a:r>
              <a:r>
                <a:rPr lang="en-GB" sz="4400" b="1" dirty="0">
                  <a:latin typeface="Century Gothic" panose="020B0502020202020204" pitchFamily="34" charset="0"/>
                </a:rPr>
                <a:t>end piece of work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. Mr J made it interesting! </a:t>
              </a:r>
              <a:r>
                <a:rPr lang="en-GB" sz="4400" b="1" dirty="0">
                  <a:latin typeface="Century Gothic" panose="020B0502020202020204" pitchFamily="34" charset="0"/>
                </a:rPr>
                <a:t>”</a:t>
              </a: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sort of work have you </a:t>
            </a:r>
            <a:r>
              <a:rPr lang="en-GB" dirty="0" smtClean="0"/>
              <a:t>covered </a:t>
            </a:r>
            <a:r>
              <a:rPr lang="en-GB" dirty="0" smtClean="0"/>
              <a:t>in your Roman topic?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308100" y="1797050"/>
              <a:ext cx="7772400" cy="270843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 have loved finding out about the Vikings</a:t>
              </a:r>
              <a:r>
                <a:rPr lang="en-GB" sz="4400" b="1" dirty="0">
                  <a:latin typeface="Century Gothic" panose="020B0502020202020204" pitchFamily="34" charset="0"/>
                </a:rPr>
                <a:t> 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and how they </a:t>
              </a:r>
              <a:r>
                <a:rPr lang="en-GB" sz="4400" b="1" dirty="0">
                  <a:latin typeface="Century Gothic" panose="020B0502020202020204" pitchFamily="34" charset="0"/>
                </a:rPr>
                <a:t>lived. 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The visit </a:t>
              </a:r>
              <a:r>
                <a:rPr lang="en-GB" sz="4400" b="1" dirty="0">
                  <a:latin typeface="Century Gothic" panose="020B0502020202020204" pitchFamily="34" charset="0"/>
                </a:rPr>
                <a:t>from the Viking 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man was fun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!” 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did you enjoy about the Viking topic?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460500" y="1949450"/>
            <a:ext cx="7467600" cy="3385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“We </a:t>
            </a:r>
            <a:r>
              <a:rPr lang="en-GB" sz="4400" b="1" dirty="0" smtClean="0">
                <a:latin typeface="Century Gothic" panose="020B0502020202020204" pitchFamily="34" charset="0"/>
              </a:rPr>
              <a:t>all went to Stafford castle because we were learning about Kings &amp; Queens. It was really good.”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did you do on your History trip?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933339"/>
            <a:ext cx="6962563" cy="24622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000" b="1" dirty="0" smtClean="0">
                <a:latin typeface="Century Gothic" panose="020B0502020202020204" pitchFamily="34" charset="0"/>
              </a:rPr>
              <a:t>“We did some work on timelines. We learnt about old teddy bears in our history </a:t>
            </a:r>
            <a:r>
              <a:rPr lang="en-GB" sz="4000" b="1" dirty="0" smtClean="0">
                <a:latin typeface="Century Gothic" panose="020B0502020202020204" pitchFamily="34" charset="0"/>
              </a:rPr>
              <a:t>lesson.”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did you learn in your topic about Toys?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492250"/>
            <a:ext cx="6962563" cy="3693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000" b="1" dirty="0" smtClean="0">
                <a:latin typeface="Century Gothic" panose="020B0502020202020204" pitchFamily="34" charset="0"/>
              </a:rPr>
              <a:t>“We went on a coach to Hanley museum. We saw lots of old </a:t>
            </a:r>
            <a:r>
              <a:rPr lang="en-GB" sz="4000" b="1" dirty="0" smtClean="0">
                <a:latin typeface="Century Gothic" panose="020B0502020202020204" pitchFamily="34" charset="0"/>
              </a:rPr>
              <a:t>toys, including some dolls and some really old teddy bears and we </a:t>
            </a:r>
            <a:r>
              <a:rPr lang="en-GB" sz="4000" b="1" dirty="0" smtClean="0">
                <a:latin typeface="Century Gothic" panose="020B0502020202020204" pitchFamily="34" charset="0"/>
              </a:rPr>
              <a:t>had our dinner there.”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9900" y="6140450"/>
            <a:ext cx="434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tell me about your trip.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55700" y="654050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420015" y="1806567"/>
            <a:ext cx="7796978" cy="37317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60"/>
              </a:lnSpc>
            </a:pPr>
            <a:r>
              <a:rPr lang="en-US" sz="4000" b="1" dirty="0" smtClean="0">
                <a:solidFill>
                  <a:srgbClr val="000000"/>
                </a:solidFill>
                <a:latin typeface="Century Gothic" panose="020B0502020202020204" pitchFamily="34" charset="0"/>
                <a:ea typeface="League Spartan"/>
                <a:cs typeface="League Spartan"/>
                <a:sym typeface="League Spartan"/>
              </a:rPr>
              <a:t>“History is when you learn about stuff that happened long ago in the past.” </a:t>
            </a:r>
            <a:endParaRPr lang="en-US" sz="4000" b="1" dirty="0">
              <a:solidFill>
                <a:srgbClr val="000000"/>
              </a:solidFill>
              <a:latin typeface="Century Gothic" panose="020B0502020202020204" pitchFamily="34" charset="0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9900" y="6140450"/>
            <a:ext cx="434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what is history?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898ACB0E58441B7670106BE5E2AEA" ma:contentTypeVersion="18" ma:contentTypeDescription="Create a new document." ma:contentTypeScope="" ma:versionID="5030c7d13d3805ca8e3fa8972100e472">
  <xsd:schema xmlns:xsd="http://www.w3.org/2001/XMLSchema" xmlns:xs="http://www.w3.org/2001/XMLSchema" xmlns:p="http://schemas.microsoft.com/office/2006/metadata/properties" xmlns:ns2="53986ea6-8122-4694-b466-b24ff951d0e5" xmlns:ns3="6147a195-c3db-47c5-91f6-95e43adb67c1" targetNamespace="http://schemas.microsoft.com/office/2006/metadata/properties" ma:root="true" ma:fieldsID="9ac4f1f84553b9f1972a988d0e67e18c" ns2:_="" ns3:_="">
    <xsd:import namespace="53986ea6-8122-4694-b466-b24ff951d0e5"/>
    <xsd:import namespace="6147a195-c3db-47c5-91f6-95e43adb67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986ea6-8122-4694-b466-b24ff951d0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7d8c7fa-3858-4654-a5dd-0418a45566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a195-c3db-47c5-91f6-95e43adb67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5224eff-5909-4104-9a6f-342988e19322}" ma:internalName="TaxCatchAll" ma:showField="CatchAllData" ma:web="6147a195-c3db-47c5-91f6-95e43adb67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3986ea6-8122-4694-b466-b24ff951d0e5">
      <Terms xmlns="http://schemas.microsoft.com/office/infopath/2007/PartnerControls"/>
    </lcf76f155ced4ddcb4097134ff3c332f>
    <TaxCatchAll xmlns="6147a195-c3db-47c5-91f6-95e43adb67c1" xsi:nil="true"/>
  </documentManagement>
</p:properties>
</file>

<file path=customXml/itemProps1.xml><?xml version="1.0" encoding="utf-8"?>
<ds:datastoreItem xmlns:ds="http://schemas.openxmlformats.org/officeDocument/2006/customXml" ds:itemID="{E2FED12A-F4C3-4E59-8815-439D8BCDE8FB}"/>
</file>

<file path=customXml/itemProps2.xml><?xml version="1.0" encoding="utf-8"?>
<ds:datastoreItem xmlns:ds="http://schemas.openxmlformats.org/officeDocument/2006/customXml" ds:itemID="{03624673-90E5-4020-9D13-C936BC544339}"/>
</file>

<file path=customXml/itemProps3.xml><?xml version="1.0" encoding="utf-8"?>
<ds:datastoreItem xmlns:ds="http://schemas.openxmlformats.org/officeDocument/2006/customXml" ds:itemID="{39264180-56FD-4FD2-9A1A-9D9BE41A9A37}"/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285</Words>
  <Application>Microsoft Office PowerPoint</Application>
  <PresentationFormat>Custom</PresentationFormat>
  <Paragraphs>16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League Spartan</vt:lpstr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language speech bubbles posters</dc:title>
  <dc:creator>K Adcock</dc:creator>
  <cp:lastModifiedBy>Louise Allmark</cp:lastModifiedBy>
  <cp:revision>13</cp:revision>
  <dcterms:created xsi:type="dcterms:W3CDTF">2006-08-16T00:00:00Z</dcterms:created>
  <dcterms:modified xsi:type="dcterms:W3CDTF">2025-03-03T16:16:33Z</dcterms:modified>
  <dc:identifier>DAGd8G9swrU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0x010100FF3898ACB0E58441B7670106BE5E2AEA</vt:lpwstr>
  </property>
</Properties>
</file>