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0693400" cy="75565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entury Gothic" panose="020B050202020202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130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“Sometimes I don’t like it at the beginning of a lesson but really like it at the end.’’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</a:p>
          <a:p>
            <a:r>
              <a:rPr lang="en-GB" dirty="0" smtClean="0"/>
              <a:t>Do you enjoy art?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460500" y="2596249"/>
              <a:ext cx="7483475" cy="147732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>
                  <a:latin typeface="Century Gothic" panose="020B0502020202020204" pitchFamily="34" charset="0"/>
                </a:rPr>
                <a:t>“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I don’t like drawing but I like the other parts.’’</a:t>
              </a:r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</a:p>
          <a:p>
            <a:r>
              <a:rPr lang="en-GB" dirty="0" smtClean="0"/>
              <a:t>Do you enjoy art?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187450"/>
              <a:ext cx="6962563" cy="6771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“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It is fun.’’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</a:p>
          <a:p>
            <a:r>
              <a:rPr lang="en-GB" dirty="0" smtClean="0"/>
              <a:t>Why is art important as a subject?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231900" y="2425782"/>
              <a:ext cx="7772400" cy="135421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“Art makes me feel excited.”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</a:p>
          <a:p>
            <a:r>
              <a:rPr lang="en-GB" dirty="0" smtClean="0"/>
              <a:t>Why is art important as a subject?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03300" y="976263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“ </a:t>
            </a:r>
            <a:r>
              <a:rPr lang="en-GB" sz="4400" b="1" dirty="0" smtClean="0">
                <a:latin typeface="Century Gothic" panose="020B0502020202020204" pitchFamily="34" charset="0"/>
              </a:rPr>
              <a:t>We </a:t>
            </a:r>
            <a:r>
              <a:rPr lang="en-GB" sz="4400" b="1" dirty="0" smtClean="0">
                <a:latin typeface="Century Gothic" panose="020B0502020202020204" pitchFamily="34" charset="0"/>
              </a:rPr>
              <a:t>have used chalk, pencil crayons and sketching pencils. We haven’t used felt tips yet but I know we are soon.’’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</a:p>
          <a:p>
            <a:r>
              <a:rPr lang="en-GB" dirty="0" smtClean="0"/>
              <a:t>Which materials have you used?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“I like seeing my art on the wall.’’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</a:p>
          <a:p>
            <a:r>
              <a:rPr lang="en-GB" dirty="0" smtClean="0"/>
              <a:t>Do you enjoy art?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27100" y="4254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492250"/>
            <a:ext cx="6962563" cy="2031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 I have used playdough and I have used playdough at home. </a:t>
            </a:r>
            <a:r>
              <a:rPr lang="en-GB" sz="4400" b="1" dirty="0" smtClean="0">
                <a:latin typeface="Century Gothic" panose="020B0502020202020204" pitchFamily="34" charset="0"/>
              </a:rPr>
              <a:t>‘’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</a:t>
            </a:r>
            <a:endParaRPr lang="en-GB" dirty="0"/>
          </a:p>
          <a:p>
            <a:r>
              <a:rPr lang="en-GB" dirty="0" smtClean="0"/>
              <a:t>Which materials have you used?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BA85F5-B6E6-4381-A3A6-5D7D5424E495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6147a195-c3db-47c5-91f6-95e43adb67c1"/>
    <ds:schemaRef ds:uri="53986ea6-8122-4694-b466-b24ff951d0e5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81EE3C4-A3A8-45BB-B04C-F6E83ADE8F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1B6A62-4632-4E15-ABA7-E03BB4DD2A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3986ea6-8122-4694-b466-b24ff951d0e5"/>
    <ds:schemaRef ds:uri="6147a195-c3db-47c5-91f6-95e43adb67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157</Words>
  <Application>Microsoft Office PowerPoint</Application>
  <PresentationFormat>Custom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Century 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Grace Murray</cp:lastModifiedBy>
  <cp:revision>8</cp:revision>
  <dcterms:created xsi:type="dcterms:W3CDTF">2006-08-16T00:00:00Z</dcterms:created>
  <dcterms:modified xsi:type="dcterms:W3CDTF">2025-03-03T17:56:09Z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  <property fmtid="{D5CDD505-2E9C-101B-9397-08002B2CF9AE}" pid="3" name="MediaServiceImageTags">
    <vt:lpwstr/>
  </property>
</Properties>
</file>