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693400" cy="7556500"/>
  <p:notesSz cx="6858000" cy="9144000"/>
  <p:embeddedFontLst>
    <p:embeddedFont>
      <p:font typeface="League Spartan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entury Gothic" panose="020B050202020202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7" d="100"/>
          <a:sy n="67" d="100"/>
        </p:scale>
        <p:origin x="133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425450"/>
            <a:ext cx="8725307" cy="6695047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6771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like music because my teacher makes it interesting.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993900" y="1873250"/>
            <a:ext cx="6248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Century Gothic" panose="020B0502020202020204" pitchFamily="34" charset="0"/>
              </a:rPr>
              <a:t>Music is really good and I really like my music teacher.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76928" y="273050"/>
            <a:ext cx="9320544" cy="6760421"/>
            <a:chOff x="618164" y="54821"/>
            <a:chExt cx="9320544" cy="6760421"/>
          </a:xfrm>
        </p:grpSpPr>
        <p:sp>
          <p:nvSpPr>
            <p:cNvPr id="2" name="Freeform 2"/>
            <p:cNvSpPr/>
            <p:nvPr/>
          </p:nvSpPr>
          <p:spPr>
            <a:xfrm>
              <a:off x="618164" y="54821"/>
              <a:ext cx="9320544" cy="6760421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r>
                <a:rPr lang="en-GB" dirty="0" smtClean="0"/>
                <a:t>  </a:t>
              </a:r>
              <a:endParaRPr lang="en-GB" dirty="0"/>
            </a:p>
          </p:txBody>
        </p:sp>
        <p:sp>
          <p:nvSpPr>
            <p:cNvPr id="3" name="TextBox 3"/>
            <p:cNvSpPr txBox="1"/>
            <p:nvPr/>
          </p:nvSpPr>
          <p:spPr>
            <a:xfrm>
              <a:off x="1536699" y="1263650"/>
              <a:ext cx="7483475" cy="73866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We support and help each other in our lessons.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98700" y="1318175"/>
            <a:ext cx="6477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entury Gothic" panose="020B0502020202020204" pitchFamily="34" charset="0"/>
              </a:rPr>
              <a:t> </a:t>
            </a:r>
            <a:r>
              <a:rPr lang="en-GB" sz="6000" b="1" dirty="0" smtClean="0">
                <a:latin typeface="Century Gothic" panose="020B0502020202020204" pitchFamily="34" charset="0"/>
              </a:rPr>
              <a:t>I say positive things to myself and others.</a:t>
            </a:r>
            <a:endParaRPr lang="en-GB" sz="60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187450"/>
              <a:ext cx="6962563" cy="6771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like it when we work on group and ensemble projects in music.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298700" y="1797050"/>
            <a:ext cx="5791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latin typeface="Century Gothic" panose="020B0502020202020204" pitchFamily="34" charset="0"/>
              </a:rPr>
              <a:t>I fancy them glockenspiels, they are ace!</a:t>
            </a:r>
            <a:endParaRPr lang="en-GB" sz="60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958850"/>
              <a:ext cx="7772400" cy="67710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like to work on solo projects in music.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146300" y="1873250"/>
            <a:ext cx="5943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Century Gothic" panose="020B0502020202020204" pitchFamily="34" charset="0"/>
              </a:rPr>
              <a:t>I like music and next year I would like to play flute.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am proud of the work I produce.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374900" y="1644650"/>
            <a:ext cx="5791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 smtClean="0">
                <a:latin typeface="Century Gothic" panose="020B0502020202020204" pitchFamily="34" charset="0"/>
              </a:rPr>
              <a:t>I love it and its lots of fun!</a:t>
            </a:r>
            <a:endParaRPr lang="en-GB" sz="80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There is enough equipment for everyone it use.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602800" y="2253337"/>
            <a:ext cx="5486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I would like some different instruments.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We support and help each other in our music lessons.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917700" y="1873250"/>
            <a:ext cx="6477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I like to tell my friends how good they can play, it makes them smile.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536700" y="1568450"/>
              <a:ext cx="6962563" cy="6771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/>
              <a:t>: I like music because my teacher makes it interesting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98700" y="1644650"/>
            <a:ext cx="5791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We listen to lots of different music. I like music with a good beat!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like to work on solo projects.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374900" y="1568450"/>
            <a:ext cx="5791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latin typeface="Century Gothic" panose="020B0502020202020204" pitchFamily="34" charset="0"/>
              </a:rPr>
              <a:t>I would like to learn to play the guitar next year.</a:t>
            </a:r>
            <a:endParaRPr lang="en-GB" sz="60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like it when we work on group or ensemble projects.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917700" y="1873250"/>
            <a:ext cx="6400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Century Gothic" panose="020B0502020202020204" pitchFamily="34" charset="0"/>
              </a:rPr>
              <a:t>I really like music and can’t wait to play in the recorder festival!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3504" y="5016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420015" y="1806567"/>
            <a:ext cx="7796978" cy="1125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</a:pPr>
            <a:endParaRPr lang="en-US" sz="6900" b="1" dirty="0">
              <a:solidFill>
                <a:srgbClr val="000000"/>
              </a:solidFill>
              <a:latin typeface="Century Gothic" panose="020B0502020202020204" pitchFamily="34" charset="0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I feel I am making good progress in music.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222500" y="1806567"/>
            <a:ext cx="5943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entury Gothic" panose="020B0502020202020204" pitchFamily="34" charset="0"/>
              </a:rPr>
              <a:t>Music is really good  and I really like my </a:t>
            </a:r>
            <a:r>
              <a:rPr lang="en-GB" sz="4800" b="1" dirty="0" err="1" smtClean="0">
                <a:latin typeface="Century Gothic" panose="020B0502020202020204" pitchFamily="34" charset="0"/>
              </a:rPr>
              <a:t>muic</a:t>
            </a:r>
            <a:r>
              <a:rPr lang="en-GB" sz="4800" b="1" dirty="0" smtClean="0">
                <a:latin typeface="Century Gothic" panose="020B0502020202020204" pitchFamily="34" charset="0"/>
              </a:rPr>
              <a:t> teacher.</a:t>
            </a:r>
            <a:endParaRPr lang="en-GB" sz="4800" b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6" ma:contentTypeDescription="Create a new document." ma:contentTypeScope="" ma:versionID="de418a912efad0b0ea5d6d4750ffab9e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e6d8bf08caa31a364c7caafe33b2128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fe9d74a8-b41e-4a64-96f9-696d01095403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59413ACF-3D18-4A1B-A39F-3CEA507F50D8}"/>
</file>

<file path=customXml/itemProps2.xml><?xml version="1.0" encoding="utf-8"?>
<ds:datastoreItem xmlns:ds="http://schemas.openxmlformats.org/officeDocument/2006/customXml" ds:itemID="{1EE6B6C2-22B4-4625-AA58-12B014DE914A}"/>
</file>

<file path=customXml/itemProps3.xml><?xml version="1.0" encoding="utf-8"?>
<ds:datastoreItem xmlns:ds="http://schemas.openxmlformats.org/officeDocument/2006/customXml" ds:itemID="{8E157C08-9574-4183-AB34-70E3616E9D36}"/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277</Words>
  <Application>Microsoft Office PowerPoint</Application>
  <PresentationFormat>Custom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League Spartan</vt:lpstr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Dawn Rosson</cp:lastModifiedBy>
  <cp:revision>14</cp:revision>
  <dcterms:created xsi:type="dcterms:W3CDTF">2006-08-16T00:00:00Z</dcterms:created>
  <dcterms:modified xsi:type="dcterms:W3CDTF">2025-03-10T09:09:06Z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</Properties>
</file>