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0693400" cy="7556500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entury Gothic" panose="020B050202020202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5" d="100"/>
          <a:sy n="75" d="100"/>
        </p:scale>
        <p:origin x="1301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font" Target="fonts/font5.fntdata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983346" y="543797"/>
            <a:ext cx="8725307" cy="6576700"/>
            <a:chOff x="983346" y="543797"/>
            <a:chExt cx="8725307" cy="6576700"/>
          </a:xfrm>
        </p:grpSpPr>
        <p:sp>
          <p:nvSpPr>
            <p:cNvPr id="2" name="Freeform 2"/>
            <p:cNvSpPr/>
            <p:nvPr/>
          </p:nvSpPr>
          <p:spPr>
            <a:xfrm>
              <a:off x="983346" y="543797"/>
              <a:ext cx="8725307" cy="6576700"/>
            </a:xfrm>
            <a:custGeom>
              <a:avLst/>
              <a:gdLst/>
              <a:ahLst/>
              <a:cxnLst/>
              <a:rect l="l" t="t" r="r" b="b"/>
              <a:pathLst>
                <a:path w="8725307" h="6576700">
                  <a:moveTo>
                    <a:pt x="0" y="0"/>
                  </a:moveTo>
                  <a:lnTo>
                    <a:pt x="8725308" y="0"/>
                  </a:lnTo>
                  <a:lnTo>
                    <a:pt x="8725308" y="6576700"/>
                  </a:lnTo>
                  <a:lnTo>
                    <a:pt x="0" y="6576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TextBox 3"/>
            <p:cNvSpPr txBox="1"/>
            <p:nvPr/>
          </p:nvSpPr>
          <p:spPr>
            <a:xfrm>
              <a:off x="1612900" y="1797050"/>
              <a:ext cx="6962563" cy="276998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US" sz="3600" b="1" dirty="0" smtClean="0">
                  <a:latin typeface="Century Gothic" panose="020B0502020202020204" pitchFamily="34" charset="0"/>
                </a:rPr>
                <a:t>Year 5 – “Yes, because we learn about different places ad the world.”</a:t>
              </a:r>
            </a:p>
            <a:p>
              <a:pPr algn="ctr"/>
              <a:r>
                <a:rPr lang="en-US" sz="3600" b="1" dirty="0" smtClean="0">
                  <a:latin typeface="Century Gothic" panose="020B0502020202020204" pitchFamily="34" charset="0"/>
                </a:rPr>
                <a:t>Year 6 – “Yes because it teaches us about the world.”</a:t>
              </a:r>
              <a:endParaRPr lang="en-GB" sz="36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Do you think Geography is important? Why or why not?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922964" y="349250"/>
            <a:ext cx="8710944" cy="6565874"/>
            <a:chOff x="922964" y="349250"/>
            <a:chExt cx="8710944" cy="6565874"/>
          </a:xfrm>
        </p:grpSpPr>
        <p:sp>
          <p:nvSpPr>
            <p:cNvPr id="2" name="Freeform 2"/>
            <p:cNvSpPr/>
            <p:nvPr/>
          </p:nvSpPr>
          <p:spPr>
            <a:xfrm>
              <a:off x="922964" y="349250"/>
              <a:ext cx="8710944" cy="6565874"/>
            </a:xfrm>
            <a:custGeom>
              <a:avLst/>
              <a:gdLst/>
              <a:ahLst/>
              <a:cxnLst/>
              <a:rect l="l" t="t" r="r" b="b"/>
              <a:pathLst>
                <a:path w="8710944" h="6565874">
                  <a:moveTo>
                    <a:pt x="0" y="0"/>
                  </a:moveTo>
                  <a:lnTo>
                    <a:pt x="8710944" y="0"/>
                  </a:lnTo>
                  <a:lnTo>
                    <a:pt x="8710944" y="6565874"/>
                  </a:lnTo>
                  <a:lnTo>
                    <a:pt x="0" y="6565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" name="TextBox 3"/>
            <p:cNvSpPr txBox="1"/>
            <p:nvPr/>
          </p:nvSpPr>
          <p:spPr>
            <a:xfrm>
              <a:off x="1460500" y="1644650"/>
              <a:ext cx="7483475" cy="270843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US" sz="4400" b="1" dirty="0" smtClean="0">
                  <a:latin typeface="Century Gothic" panose="020B0502020202020204" pitchFamily="34" charset="0"/>
                </a:rPr>
                <a:t>Year 1 – “practice and learning.”</a:t>
              </a:r>
            </a:p>
            <a:p>
              <a:pPr algn="ctr"/>
              <a:r>
                <a:rPr lang="en-US" sz="4400" b="1" dirty="0" smtClean="0">
                  <a:latin typeface="Century Gothic" panose="020B0502020202020204" pitchFamily="34" charset="0"/>
                </a:rPr>
                <a:t>Year 6 – “Explore the earth and rocks and cities.”</a:t>
              </a:r>
              <a:endParaRPr lang="en-GB" sz="4400" b="1" dirty="0" smtClean="0">
                <a:latin typeface="Century Gothic" panose="020B0502020202020204" pitchFamily="34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makes a good geographer? 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864718" y="1578206"/>
              <a:ext cx="6962563" cy="375487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US" sz="4000" b="1" dirty="0" smtClean="0">
                  <a:latin typeface="Century Gothic" panose="020B0502020202020204" pitchFamily="34" charset="0"/>
                </a:rPr>
                <a:t>Year 2 – “Learning urban and rural because I get them mixed up.”</a:t>
              </a:r>
            </a:p>
            <a:p>
              <a:pPr algn="ctr"/>
              <a:r>
                <a:rPr lang="en-US" sz="4000" b="1" dirty="0" smtClean="0">
                  <a:latin typeface="Century Gothic" panose="020B0502020202020204" pitchFamily="34" charset="0"/>
                </a:rPr>
                <a:t>Year 6 – “Reading text and not watching videos.”</a:t>
              </a:r>
            </a:p>
            <a:p>
              <a:pPr algn="ctr"/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Is there a part of geography that you don’t enjoy? 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27100" y="501650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308100" y="958850"/>
              <a:ext cx="7772400" cy="677108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GB" sz="4400" b="1" dirty="0" smtClean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have you learnt about in geography?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406600" y="1309173"/>
            <a:ext cx="7467600" cy="40626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 smtClean="0">
                <a:latin typeface="Century Gothic" panose="020B0502020202020204" pitchFamily="34" charset="0"/>
              </a:rPr>
              <a:t>Year 1 – “All of the countries.”</a:t>
            </a:r>
          </a:p>
          <a:p>
            <a:pPr algn="ctr"/>
            <a:r>
              <a:rPr lang="en-US" sz="4400" b="1" dirty="0" smtClean="0">
                <a:latin typeface="Century Gothic" panose="020B0502020202020204" pitchFamily="34" charset="0"/>
              </a:rPr>
              <a:t>Year 1 – “The four countries of the UK.”</a:t>
            </a:r>
          </a:p>
          <a:p>
            <a:pPr algn="ctr"/>
            <a:r>
              <a:rPr lang="en-US" sz="4400" b="1" dirty="0" smtClean="0">
                <a:latin typeface="Century Gothic" panose="020B0502020202020204" pitchFamily="34" charset="0"/>
              </a:rPr>
              <a:t>Year 2 – “Maps”</a:t>
            </a:r>
          </a:p>
          <a:p>
            <a:pPr algn="ctr"/>
            <a:r>
              <a:rPr lang="en-US" sz="4400" b="1" dirty="0" smtClean="0">
                <a:latin typeface="Century Gothic" panose="020B0502020202020204" pitchFamily="34" charset="0"/>
              </a:rPr>
              <a:t>Year 2 – “Cities”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460500" y="1949450"/>
            <a:ext cx="7467600" cy="30162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800" b="1" dirty="0" smtClean="0">
                <a:latin typeface="Century Gothic" panose="020B0502020202020204" pitchFamily="34" charset="0"/>
              </a:rPr>
              <a:t>Year 2 – “Using maps and atlases.” </a:t>
            </a:r>
          </a:p>
          <a:p>
            <a:pPr algn="ctr"/>
            <a:r>
              <a:rPr lang="en-US" sz="2800" b="1" dirty="0" smtClean="0">
                <a:latin typeface="Century Gothic" panose="020B0502020202020204" pitchFamily="34" charset="0"/>
              </a:rPr>
              <a:t>Year 2 – “Learning about where I live.”</a:t>
            </a:r>
          </a:p>
          <a:p>
            <a:pPr algn="ctr"/>
            <a:r>
              <a:rPr lang="en-US" sz="2800" b="1" dirty="0" smtClean="0">
                <a:latin typeface="Century Gothic" panose="020B0502020202020204" pitchFamily="34" charset="0"/>
              </a:rPr>
              <a:t>Year 6 – “Learning about my local area.”</a:t>
            </a:r>
          </a:p>
          <a:p>
            <a:pPr algn="ctr"/>
            <a:r>
              <a:rPr lang="en-US" sz="2800" b="1" dirty="0" smtClean="0">
                <a:latin typeface="Century Gothic" panose="020B0502020202020204" pitchFamily="34" charset="0"/>
              </a:rPr>
              <a:t>Year 6 – “Using mats to locate places and their features.”</a:t>
            </a:r>
          </a:p>
          <a:p>
            <a:pPr algn="ctr"/>
            <a:r>
              <a:rPr lang="en-US" sz="2800" b="1" dirty="0" smtClean="0">
                <a:latin typeface="Century Gothic" panose="020B0502020202020204" pitchFamily="34" charset="0"/>
              </a:rPr>
              <a:t>Year 5 – “Using fieldwork to answer enquiry questions.”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do you enjoy learning most in geography?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12900" y="1933339"/>
            <a:ext cx="6962563" cy="3693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US" sz="4000" b="1" dirty="0" smtClean="0">
                <a:latin typeface="Century Gothic" panose="020B0502020202020204" pitchFamily="34" charset="0"/>
              </a:rPr>
              <a:t>Year 1 – “Look back at our work”</a:t>
            </a:r>
          </a:p>
          <a:p>
            <a:pPr algn="ctr"/>
            <a:r>
              <a:rPr lang="en-US" sz="4000" b="1" dirty="0" smtClean="0">
                <a:latin typeface="Century Gothic" panose="020B0502020202020204" pitchFamily="34" charset="0"/>
              </a:rPr>
              <a:t>Year 2 – “Looking back at what we learnt.”</a:t>
            </a:r>
          </a:p>
          <a:p>
            <a:pPr algn="ctr"/>
            <a:r>
              <a:rPr lang="en-US" sz="4000" b="1" dirty="0" smtClean="0">
                <a:latin typeface="Century Gothic" panose="020B0502020202020204" pitchFamily="34" charset="0"/>
              </a:rPr>
              <a:t>Year 3 – “Recaps”</a:t>
            </a:r>
          </a:p>
          <a:p>
            <a:pPr algn="ctr"/>
            <a:endParaRPr lang="en-GB" sz="40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does your teacher do to help you remember your geographical learning?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3898ACB0E58441B7670106BE5E2AEA" ma:contentTypeVersion="18" ma:contentTypeDescription="Create a new document." ma:contentTypeScope="" ma:versionID="5030c7d13d3805ca8e3fa8972100e472">
  <xsd:schema xmlns:xsd="http://www.w3.org/2001/XMLSchema" xmlns:xs="http://www.w3.org/2001/XMLSchema" xmlns:p="http://schemas.microsoft.com/office/2006/metadata/properties" xmlns:ns2="53986ea6-8122-4694-b466-b24ff951d0e5" xmlns:ns3="6147a195-c3db-47c5-91f6-95e43adb67c1" targetNamespace="http://schemas.microsoft.com/office/2006/metadata/properties" ma:root="true" ma:fieldsID="9ac4f1f84553b9f1972a988d0e67e18c" ns2:_="" ns3:_="">
    <xsd:import namespace="53986ea6-8122-4694-b466-b24ff951d0e5"/>
    <xsd:import namespace="6147a195-c3db-47c5-91f6-95e43adb67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986ea6-8122-4694-b466-b24ff951d0e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7d8c7fa-3858-4654-a5dd-0418a45566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47a195-c3db-47c5-91f6-95e43adb67c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5224eff-5909-4104-9a6f-342988e19322}" ma:internalName="TaxCatchAll" ma:showField="CatchAllData" ma:web="6147a195-c3db-47c5-91f6-95e43adb67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3986ea6-8122-4694-b466-b24ff951d0e5">
      <Terms xmlns="http://schemas.microsoft.com/office/infopath/2007/PartnerControls"/>
    </lcf76f155ced4ddcb4097134ff3c332f>
    <TaxCatchAll xmlns="6147a195-c3db-47c5-91f6-95e43adb67c1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42413AC-93D4-4D43-BB56-A8D0CB8EA6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3986ea6-8122-4694-b466-b24ff951d0e5"/>
    <ds:schemaRef ds:uri="6147a195-c3db-47c5-91f6-95e43adb67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985AC4B-3066-4A37-9B41-FA3981E33263}">
  <ds:schemaRefs>
    <ds:schemaRef ds:uri="http://schemas.microsoft.com/office/2006/metadata/properties"/>
    <ds:schemaRef ds:uri="http://purl.org/dc/elements/1.1/"/>
    <ds:schemaRef ds:uri="53986ea6-8122-4694-b466-b24ff951d0e5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6147a195-c3db-47c5-91f6-95e43adb67c1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7CD5CA5-0290-4090-9C3F-9DDE1035818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264</Words>
  <Application>Microsoft Office PowerPoint</Application>
  <PresentationFormat>Custom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Century Gothic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Classroom language speech bubbles posters</dc:title>
  <dc:creator>K Adcock</dc:creator>
  <cp:lastModifiedBy>Ed Hobson</cp:lastModifiedBy>
  <cp:revision>13</cp:revision>
  <dcterms:created xsi:type="dcterms:W3CDTF">2006-08-16T00:00:00Z</dcterms:created>
  <dcterms:modified xsi:type="dcterms:W3CDTF">2025-03-04T10:06:25Z</dcterms:modified>
  <dc:identifier>DAGd8G9swrU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0x010100FF3898ACB0E58441B7670106BE5E2AEA</vt:lpwstr>
  </property>
  <property fmtid="{D5CDD505-2E9C-101B-9397-08002B2CF9AE}" pid="3" name="MediaServiceImageTags">
    <vt:lpwstr/>
  </property>
</Properties>
</file>