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1" r:id="rId9"/>
    <p:sldId id="263" r:id="rId10"/>
    <p:sldId id="272" r:id="rId11"/>
    <p:sldId id="273" r:id="rId12"/>
    <p:sldId id="264" r:id="rId13"/>
    <p:sldId id="265" r:id="rId14"/>
    <p:sldId id="266" r:id="rId15"/>
    <p:sldId id="267" r:id="rId16"/>
    <p:sldId id="269" r:id="rId17"/>
    <p:sldId id="270" r:id="rId18"/>
  </p:sldIdLst>
  <p:sldSz cx="10693400" cy="755650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Century Gothic" panose="020B0502020202020204" pitchFamily="34" charset="0"/>
      <p:regular r:id="rId23"/>
      <p:bold r:id="rId24"/>
      <p:italic r:id="rId25"/>
      <p:boldItalic r:id="rId26"/>
    </p:embeddedFont>
    <p:embeddedFont>
      <p:font typeface="League Spartan" panose="020B0604020202020204" charset="0"/>
      <p:regular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5" d="100"/>
          <a:sy n="75" d="100"/>
        </p:scale>
        <p:origin x="1301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983346" y="503157"/>
            <a:ext cx="8725307" cy="6576700"/>
            <a:chOff x="983346" y="543797"/>
            <a:chExt cx="8725307" cy="6576700"/>
          </a:xfrm>
        </p:grpSpPr>
        <p:sp>
          <p:nvSpPr>
            <p:cNvPr id="2" name="Freeform 2"/>
            <p:cNvSpPr/>
            <p:nvPr/>
          </p:nvSpPr>
          <p:spPr>
            <a:xfrm>
              <a:off x="983346" y="543797"/>
              <a:ext cx="8725307" cy="6576700"/>
            </a:xfrm>
            <a:custGeom>
              <a:avLst/>
              <a:gdLst/>
              <a:ahLst/>
              <a:cxnLst/>
              <a:rect l="l" t="t" r="r" b="b"/>
              <a:pathLst>
                <a:path w="8725307" h="6576700">
                  <a:moveTo>
                    <a:pt x="0" y="0"/>
                  </a:moveTo>
                  <a:lnTo>
                    <a:pt x="8725308" y="0"/>
                  </a:lnTo>
                  <a:lnTo>
                    <a:pt x="8725308" y="6576700"/>
                  </a:lnTo>
                  <a:lnTo>
                    <a:pt x="0" y="65767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TextBox 3"/>
            <p:cNvSpPr txBox="1"/>
            <p:nvPr/>
          </p:nvSpPr>
          <p:spPr>
            <a:xfrm>
              <a:off x="1612900" y="1797050"/>
              <a:ext cx="6962563" cy="295465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</a:t>
              </a:r>
              <a:r>
                <a:rPr lang="en-GB" sz="4800" dirty="0"/>
                <a:t>Y</a:t>
              </a:r>
              <a:r>
                <a:rPr lang="en-GB" sz="4800" dirty="0" smtClean="0"/>
                <a:t>ou </a:t>
              </a:r>
              <a:r>
                <a:rPr lang="en-GB" sz="4800" dirty="0"/>
                <a:t>get to learn more because you read books that you wouldn’t choose yourself </a:t>
              </a:r>
              <a:r>
                <a:rPr lang="en-GB" sz="4800" b="1" dirty="0" smtClean="0">
                  <a:latin typeface="Century Gothic" panose="020B0502020202020204" pitchFamily="34" charset="0"/>
                </a:rPr>
                <a:t>”</a:t>
              </a:r>
              <a:endParaRPr lang="en-GB" sz="48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69900" y="6140450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 Do you enjoy guided reading and why?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003300" y="120650"/>
            <a:ext cx="8710944" cy="6565874"/>
            <a:chOff x="1003300" y="120650"/>
            <a:chExt cx="8710944" cy="6565874"/>
          </a:xfrm>
        </p:grpSpPr>
        <p:sp>
          <p:nvSpPr>
            <p:cNvPr id="2" name="Freeform 2"/>
            <p:cNvSpPr/>
            <p:nvPr/>
          </p:nvSpPr>
          <p:spPr>
            <a:xfrm>
              <a:off x="1003300" y="120650"/>
              <a:ext cx="8710944" cy="6565874"/>
            </a:xfrm>
            <a:custGeom>
              <a:avLst/>
              <a:gdLst/>
              <a:ahLst/>
              <a:cxnLst/>
              <a:rect l="l" t="t" r="r" b="b"/>
              <a:pathLst>
                <a:path w="8710944" h="6565874">
                  <a:moveTo>
                    <a:pt x="0" y="0"/>
                  </a:moveTo>
                  <a:lnTo>
                    <a:pt x="8710944" y="0"/>
                  </a:lnTo>
                  <a:lnTo>
                    <a:pt x="8710944" y="6565874"/>
                  </a:lnTo>
                  <a:lnTo>
                    <a:pt x="0" y="6565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" name="TextBox 3"/>
            <p:cNvSpPr txBox="1"/>
            <p:nvPr/>
          </p:nvSpPr>
          <p:spPr>
            <a:xfrm>
              <a:off x="1536699" y="1263650"/>
              <a:ext cx="7483475" cy="455509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4800" b="1" dirty="0" smtClean="0">
                  <a:latin typeface="Century Gothic" panose="020B0502020202020204" pitchFamily="34" charset="0"/>
                </a:rPr>
                <a:t>“</a:t>
              </a:r>
              <a:r>
                <a:rPr lang="en-GB" sz="4000" dirty="0"/>
                <a:t>It increases your knowledge and vocabulary because there are words that you wouldn’t know normally. You don’t ignore the bigger words because you talk about the </a:t>
              </a:r>
              <a:r>
                <a:rPr lang="en-GB" sz="4000" dirty="0" smtClean="0"/>
                <a:t>meaning.”</a:t>
              </a:r>
              <a:endParaRPr lang="en-GB" sz="4000" dirty="0" smtClean="0">
                <a:latin typeface="Century Gothic" panose="020B0502020202020204" pitchFamily="34" charset="0"/>
              </a:endParaRPr>
            </a:p>
            <a:p>
              <a:pPr algn="ctr"/>
              <a:endParaRPr lang="en-GB" sz="48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69900" y="6140450"/>
            <a:ext cx="632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/>
              <a:t>: Do you enjoy guided reading and why?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864718" y="1187450"/>
              <a:ext cx="6962563" cy="36933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</a:t>
              </a:r>
              <a:r>
                <a:rPr lang="en-GB" sz="4800" dirty="0"/>
                <a:t>I still enjoy writing but I think it’s better in guided reading to do mainly reading as it’s called actual reading not writing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”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586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 Do you think guided reading is better now that we do more reading and discussion instead of writing?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27100" y="425450"/>
            <a:ext cx="8730000" cy="6580237"/>
            <a:chOff x="927100" y="425450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27100" y="425450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308100" y="958850"/>
              <a:ext cx="7772400" cy="406265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GB" sz="4400" b="1" dirty="0" smtClean="0">
                <a:latin typeface="Century Gothic" panose="020B0502020202020204" pitchFamily="34" charset="0"/>
              </a:endParaRPr>
            </a:p>
            <a:p>
              <a:pPr algn="ctr"/>
              <a:endParaRPr lang="en-GB" sz="4400" b="1" dirty="0" smtClean="0">
                <a:latin typeface="Century Gothic" panose="020B0502020202020204" pitchFamily="34" charset="0"/>
              </a:endParaRPr>
            </a:p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</a:t>
              </a:r>
              <a:r>
                <a:rPr lang="en-GB" sz="4400" dirty="0"/>
                <a:t>We do speed read sometimes to do that and then we decide on which we want to carry on reading as a class. 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”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5715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 </a:t>
            </a:r>
            <a:r>
              <a:rPr lang="en-GB" b="1" dirty="0"/>
              <a:t>Do you think you can recommend books and say what you think of books?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460500" y="1949450"/>
            <a:ext cx="7467600" cy="24929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“</a:t>
            </a:r>
            <a:r>
              <a:rPr lang="en-GB" sz="5400" dirty="0"/>
              <a:t>We can talk to adults more about reading which is </a:t>
            </a:r>
            <a:r>
              <a:rPr lang="en-GB" sz="5400" dirty="0" smtClean="0"/>
              <a:t>fun</a:t>
            </a:r>
            <a:r>
              <a:rPr lang="en-GB" sz="4400" b="1" dirty="0" smtClean="0">
                <a:latin typeface="Century Gothic" panose="020B0502020202020204" pitchFamily="34" charset="0"/>
              </a:rPr>
              <a:t>.”</a:t>
            </a:r>
            <a:endParaRPr lang="en-GB" sz="44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5715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 </a:t>
            </a:r>
            <a:r>
              <a:rPr lang="en-GB" b="1" dirty="0"/>
              <a:t>Do you like talking to adults about what you’re reading?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612900" y="1933339"/>
            <a:ext cx="6962563" cy="2708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GB" sz="4000" b="1" dirty="0" smtClean="0">
                <a:latin typeface="Century Gothic" panose="020B0502020202020204" pitchFamily="34" charset="0"/>
              </a:rPr>
              <a:t>“</a:t>
            </a:r>
            <a:r>
              <a:rPr lang="en-GB" sz="4400" dirty="0"/>
              <a:t>It’s so much better being able to talk about them and learn so many new words and what they </a:t>
            </a:r>
            <a:r>
              <a:rPr lang="en-GB" sz="4400" dirty="0" smtClean="0"/>
              <a:t>mean.</a:t>
            </a:r>
            <a:r>
              <a:rPr lang="en-GB" sz="4000" b="1" dirty="0" smtClean="0">
                <a:latin typeface="Century Gothic" panose="020B0502020202020204" pitchFamily="34" charset="0"/>
              </a:rPr>
              <a:t>”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 Would you like to tell me anything about reading?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4924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2984500" y="1406951"/>
            <a:ext cx="6019800" cy="320087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GB" sz="4400" b="1" dirty="0" smtClean="0">
                <a:latin typeface="Century Gothic" panose="020B0502020202020204" pitchFamily="34" charset="0"/>
              </a:rPr>
              <a:t>“- </a:t>
            </a:r>
            <a:r>
              <a:rPr lang="en-GB" sz="4000" dirty="0" smtClean="0"/>
              <a:t>Fantastic </a:t>
            </a:r>
            <a:r>
              <a:rPr lang="en-GB" sz="4000" dirty="0"/>
              <a:t>Mr Fox</a:t>
            </a:r>
          </a:p>
          <a:p>
            <a:r>
              <a:rPr lang="en-GB" sz="4000" dirty="0" smtClean="0"/>
              <a:t>- Dream </a:t>
            </a:r>
            <a:r>
              <a:rPr lang="en-GB" sz="4000" dirty="0"/>
              <a:t>Master Viking</a:t>
            </a:r>
          </a:p>
          <a:p>
            <a:r>
              <a:rPr lang="en-GB" sz="4000" dirty="0" smtClean="0"/>
              <a:t>- Macbeth</a:t>
            </a:r>
            <a:endParaRPr lang="en-GB" sz="4000" dirty="0"/>
          </a:p>
          <a:p>
            <a:r>
              <a:rPr lang="en-GB" sz="4000" dirty="0" smtClean="0"/>
              <a:t>- Journey </a:t>
            </a:r>
            <a:r>
              <a:rPr lang="en-GB" sz="4000" dirty="0"/>
              <a:t>to </a:t>
            </a:r>
            <a:r>
              <a:rPr lang="en-GB" sz="4000" dirty="0" err="1"/>
              <a:t>Jo’burg</a:t>
            </a:r>
            <a:endParaRPr lang="en-GB" sz="4000" dirty="0"/>
          </a:p>
          <a:p>
            <a:r>
              <a:rPr lang="en-GB" sz="4000" dirty="0" smtClean="0"/>
              <a:t>- Holes</a:t>
            </a:r>
            <a:r>
              <a:rPr lang="en-GB" sz="4400" b="1" dirty="0" smtClean="0">
                <a:latin typeface="Century Gothic" panose="020B0502020202020204" pitchFamily="34" charset="0"/>
              </a:rPr>
              <a:t>”</a:t>
            </a:r>
            <a:endParaRPr lang="en-GB" sz="4400" b="1" dirty="0">
              <a:latin typeface="Century Gothic" panose="020B0502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9900" y="6140450"/>
            <a:ext cx="5638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 </a:t>
            </a:r>
            <a:r>
              <a:rPr lang="en-GB" b="1" dirty="0"/>
              <a:t>What’s your favourite guided reading book this year?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84300" y="425450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2984500" y="1406951"/>
            <a:ext cx="6019800" cy="40010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GB" sz="4400" b="1" dirty="0" smtClean="0">
                <a:latin typeface="Century Gothic" panose="020B0502020202020204" pitchFamily="34" charset="0"/>
              </a:rPr>
              <a:t>“ </a:t>
            </a:r>
            <a:r>
              <a:rPr lang="en-GB" sz="3600" b="1" dirty="0" smtClean="0">
                <a:latin typeface="Century Gothic" panose="020B0502020202020204" pitchFamily="34" charset="0"/>
              </a:rPr>
              <a:t>I look at my level and then I know what I can choose from. </a:t>
            </a:r>
            <a:r>
              <a:rPr lang="en-GB" sz="3600" b="1" dirty="0">
                <a:latin typeface="Century Gothic" panose="020B0502020202020204" pitchFamily="34" charset="0"/>
              </a:rPr>
              <a:t>Albie recommended the Bad Guys books to me because I thought I was running out of choice.</a:t>
            </a:r>
            <a:r>
              <a:rPr lang="en-GB" sz="3600" b="1" dirty="0" smtClean="0">
                <a:latin typeface="Century Gothic" panose="020B0502020202020204" pitchFamily="34" charset="0"/>
              </a:rPr>
              <a:t>”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9900" y="6140450"/>
            <a:ext cx="563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 How do you know which books to read next on AR?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57011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689100" y="2022504"/>
              <a:ext cx="6962563" cy="258532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</a:t>
              </a:r>
              <a:r>
                <a:rPr lang="en-GB" sz="4000" dirty="0"/>
                <a:t>S</a:t>
              </a:r>
              <a:r>
                <a:rPr lang="en-GB" sz="4000" dirty="0" smtClean="0"/>
                <a:t>ometimes our teacher </a:t>
              </a:r>
              <a:r>
                <a:rPr lang="en-GB" sz="4000" dirty="0"/>
                <a:t>picks people to read and we follow and sometimes we do echo reading and choral reading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”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5638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 </a:t>
            </a:r>
            <a:r>
              <a:rPr lang="en-GB" b="1" dirty="0"/>
              <a:t>Guided reading has changed since you’ve been in your current classes. What do you notice has changed since the class before?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4"/>
          <p:cNvSpPr txBox="1"/>
          <p:nvPr/>
        </p:nvSpPr>
        <p:spPr>
          <a:xfrm>
            <a:off x="317500" y="6402197"/>
            <a:ext cx="563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Do you think AR teaches you new vocabulary?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374900" y="1797050"/>
            <a:ext cx="579120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“There’s </a:t>
            </a:r>
            <a:r>
              <a:rPr lang="en-GB" sz="4000" dirty="0"/>
              <a:t>new vocab in some books, particularly when you read things like Shakespeare because it challenges you more</a:t>
            </a:r>
            <a:r>
              <a:rPr lang="en-GB" sz="4000" dirty="0" smtClean="0"/>
              <a:t>.”</a:t>
            </a:r>
            <a:endParaRPr lang="en-GB" sz="4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46114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2"/>
          <p:cNvSpPr txBox="1"/>
          <p:nvPr/>
        </p:nvSpPr>
        <p:spPr>
          <a:xfrm>
            <a:off x="2374900" y="1568450"/>
            <a:ext cx="60198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“I </a:t>
            </a:r>
            <a:r>
              <a:rPr lang="en-GB" sz="3200" dirty="0"/>
              <a:t>like that it tests your knowledge about whether you’ve focussed on your book and not just skimming through to get to a quiz so you can change your book. People who do that get caught out</a:t>
            </a:r>
            <a:r>
              <a:rPr lang="en-GB" sz="3200" dirty="0" smtClean="0"/>
              <a:t>!”</a:t>
            </a:r>
            <a:endParaRPr lang="en-GB" sz="3200" dirty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41300" y="6064250"/>
            <a:ext cx="5562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 asked: Do you think AR teaches you new vocabulary?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09009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536700" y="1568450"/>
            <a:ext cx="6962563" cy="3693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“</a:t>
            </a:r>
            <a:r>
              <a:rPr lang="en-GB" sz="4800" b="1" dirty="0" smtClean="0">
                <a:latin typeface="Century Gothic" panose="020B0502020202020204" pitchFamily="34" charset="0"/>
              </a:rPr>
              <a:t>I love lots of different types of book which are called genres</a:t>
            </a:r>
            <a:r>
              <a:rPr lang="en-GB" sz="4800" b="1" dirty="0" smtClean="0">
                <a:latin typeface="Century Gothic" panose="020B0502020202020204" pitchFamily="34" charset="0"/>
              </a:rPr>
              <a:t>. I like trying different authors.”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548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 </a:t>
            </a:r>
            <a:r>
              <a:rPr lang="en-GB" dirty="0"/>
              <a:t>Is there an author or type of book that you really enjoy?</a:t>
            </a:r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Rectangle 3"/>
          <p:cNvSpPr/>
          <p:nvPr/>
        </p:nvSpPr>
        <p:spPr>
          <a:xfrm>
            <a:off x="1308100" y="2178050"/>
            <a:ext cx="77724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 smtClean="0">
                <a:latin typeface="Century Gothic" panose="020B0502020202020204" pitchFamily="34" charset="0"/>
              </a:rPr>
              <a:t>“It’s so much more fun and makes me actually want to read my books- I can choose my book myself and I can look at more variety.”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 Do you enjoy being on Accelerated Reader?</a:t>
            </a:r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31900" y="1020713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460500" y="1575859"/>
            <a:ext cx="7796978" cy="49757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1" algn="ctr">
              <a:lnSpc>
                <a:spcPts val="9660"/>
              </a:lnSpc>
            </a:pPr>
            <a:r>
              <a:rPr lang="en-US" sz="3600" b="1" dirty="0" smtClean="0">
                <a:solidFill>
                  <a:srgbClr val="000000"/>
                </a:solidFill>
                <a:latin typeface="Century Gothic" panose="020B0502020202020204" pitchFamily="34" charset="0"/>
                <a:ea typeface="League Spartan"/>
                <a:cs typeface="League Spartan"/>
                <a:sym typeface="League Spartan"/>
              </a:rPr>
              <a:t>“Rec- Special helpers choose</a:t>
            </a:r>
          </a:p>
          <a:p>
            <a:pPr lvl="1" algn="ctr">
              <a:lnSpc>
                <a:spcPts val="9660"/>
              </a:lnSpc>
            </a:pPr>
            <a:r>
              <a:rPr lang="en-US" sz="3600" b="1" dirty="0" smtClean="0">
                <a:solidFill>
                  <a:srgbClr val="000000"/>
                </a:solidFill>
                <a:latin typeface="Century Gothic" panose="020B0502020202020204" pitchFamily="34" charset="0"/>
                <a:ea typeface="League Spartan"/>
                <a:cs typeface="League Spartan"/>
                <a:sym typeface="League Spartan"/>
              </a:rPr>
              <a:t>Y6- We vote on ours and it’s so relaxing to hear a grown up read.”</a:t>
            </a:r>
            <a:endParaRPr lang="en-US" sz="3600" b="1" dirty="0">
              <a:solidFill>
                <a:srgbClr val="000000"/>
              </a:solidFill>
              <a:latin typeface="Century Gothic" panose="020B0502020202020204" pitchFamily="34" charset="0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6100" y="6409613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</a:t>
            </a:r>
            <a:r>
              <a:rPr lang="en-GB" dirty="0" smtClean="0"/>
              <a:t>asked: What are your teachers reading you and how do you choose?</a:t>
            </a:r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55700" y="349250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2"/>
          <p:cNvSpPr txBox="1"/>
          <p:nvPr/>
        </p:nvSpPr>
        <p:spPr>
          <a:xfrm>
            <a:off x="2510800" y="1410490"/>
            <a:ext cx="60198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“I like the book about a girl with a different colour skin and it says something about mangoes and it’s about people who are different but we are all the same really and you shouldn’t judge people on that.” </a:t>
            </a:r>
            <a:endParaRPr lang="en-GB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69900" y="6140450"/>
            <a:ext cx="5867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</a:t>
            </a:r>
            <a:r>
              <a:rPr lang="en-GB" dirty="0" smtClean="0"/>
              <a:t>asked: </a:t>
            </a:r>
            <a:r>
              <a:rPr lang="en-GB" b="1" dirty="0" smtClean="0"/>
              <a:t>Do </a:t>
            </a:r>
            <a:r>
              <a:rPr lang="en-GB" b="1" dirty="0"/>
              <a:t>you feel that the books in our library prepare you for what our country and the world?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73963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Rectangle 3"/>
          <p:cNvSpPr/>
          <p:nvPr/>
        </p:nvSpPr>
        <p:spPr>
          <a:xfrm>
            <a:off x="1308100" y="2178050"/>
            <a:ext cx="77724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 smtClean="0">
                <a:latin typeface="Century Gothic" panose="020B0502020202020204" pitchFamily="34" charset="0"/>
              </a:rPr>
              <a:t>“It’s so much more fun and makes me actually want to read my books- I can choose my book myself and I can look at more variety.”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 Do you enjoy being on Accelerated Reader?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11530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Rectangle 3"/>
          <p:cNvSpPr/>
          <p:nvPr/>
        </p:nvSpPr>
        <p:spPr>
          <a:xfrm>
            <a:off x="1308100" y="2178050"/>
            <a:ext cx="7772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 smtClean="0">
                <a:latin typeface="Century Gothic" panose="020B0502020202020204" pitchFamily="34" charset="0"/>
              </a:rPr>
              <a:t>“It challenges me so much more and I can quiz afterwards about it to prove I know what I’m learning.”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586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 How do you think AR helps you make progress?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09342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3898ACB0E58441B7670106BE5E2AEA" ma:contentTypeVersion="18" ma:contentTypeDescription="Create a new document." ma:contentTypeScope="" ma:versionID="5030c7d13d3805ca8e3fa8972100e472">
  <xsd:schema xmlns:xsd="http://www.w3.org/2001/XMLSchema" xmlns:xs="http://www.w3.org/2001/XMLSchema" xmlns:p="http://schemas.microsoft.com/office/2006/metadata/properties" xmlns:ns2="53986ea6-8122-4694-b466-b24ff951d0e5" xmlns:ns3="6147a195-c3db-47c5-91f6-95e43adb67c1" targetNamespace="http://schemas.microsoft.com/office/2006/metadata/properties" ma:root="true" ma:fieldsID="9ac4f1f84553b9f1972a988d0e67e18c" ns2:_="" ns3:_="">
    <xsd:import namespace="53986ea6-8122-4694-b466-b24ff951d0e5"/>
    <xsd:import namespace="6147a195-c3db-47c5-91f6-95e43adb67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986ea6-8122-4694-b466-b24ff951d0e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97d8c7fa-3858-4654-a5dd-0418a45566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47a195-c3db-47c5-91f6-95e43adb67c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5224eff-5909-4104-9a6f-342988e19322}" ma:internalName="TaxCatchAll" ma:showField="CatchAllData" ma:web="6147a195-c3db-47c5-91f6-95e43adb67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3986ea6-8122-4694-b466-b24ff951d0e5">
      <Terms xmlns="http://schemas.microsoft.com/office/infopath/2007/PartnerControls"/>
    </lcf76f155ced4ddcb4097134ff3c332f>
    <TaxCatchAll xmlns="6147a195-c3db-47c5-91f6-95e43adb67c1" xsi:nil="true"/>
  </documentManagement>
</p:properties>
</file>

<file path=customXml/itemProps1.xml><?xml version="1.0" encoding="utf-8"?>
<ds:datastoreItem xmlns:ds="http://schemas.openxmlformats.org/officeDocument/2006/customXml" ds:itemID="{69FF730B-CB69-41CF-AADC-1049CAAD3F05}"/>
</file>

<file path=customXml/itemProps2.xml><?xml version="1.0" encoding="utf-8"?>
<ds:datastoreItem xmlns:ds="http://schemas.openxmlformats.org/officeDocument/2006/customXml" ds:itemID="{668F9802-5F83-47D8-8AF6-DD6D26A2DFB8}"/>
</file>

<file path=customXml/itemProps3.xml><?xml version="1.0" encoding="utf-8"?>
<ds:datastoreItem xmlns:ds="http://schemas.openxmlformats.org/officeDocument/2006/customXml" ds:itemID="{51D2B149-C54F-44A4-BE3B-FC5ECAAB6857}"/>
</file>

<file path=docProps/app.xml><?xml version="1.0" encoding="utf-8"?>
<Properties xmlns="http://schemas.openxmlformats.org/officeDocument/2006/extended-properties" xmlns:vt="http://schemas.openxmlformats.org/officeDocument/2006/docPropsVTypes">
  <TotalTime>327</TotalTime>
  <Words>681</Words>
  <Application>Microsoft Office PowerPoint</Application>
  <PresentationFormat>Custom</PresentationFormat>
  <Paragraphs>41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Calibri</vt:lpstr>
      <vt:lpstr>Century Gothic</vt:lpstr>
      <vt:lpstr>League Spartan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Classroom language speech bubbles posters</dc:title>
  <dc:creator>K Adcock</dc:creator>
  <cp:lastModifiedBy>Alexa Turner</cp:lastModifiedBy>
  <cp:revision>13</cp:revision>
  <dcterms:created xsi:type="dcterms:W3CDTF">2006-08-16T00:00:00Z</dcterms:created>
  <dcterms:modified xsi:type="dcterms:W3CDTF">2025-03-03T16:37:17Z</dcterms:modified>
  <dc:identifier>DAGd8G9swrU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0x010100FF3898ACB0E58441B7670106BE5E2AEA</vt:lpwstr>
  </property>
  <property fmtid="{D5CDD505-2E9C-101B-9397-08002B2CF9AE}" pid="3" name="MediaServiceImageTags">
    <vt:lpwstr/>
  </property>
</Properties>
</file>