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693400" cy="75565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entury Gothic" panose="020B050202020202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100" d="100"/>
          <a:sy n="100" d="100"/>
        </p:scale>
        <p:origin x="46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customXml" Target="../customXml/item2.xml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984046" y="654050"/>
            <a:ext cx="8725307" cy="6576700"/>
            <a:chOff x="983346" y="543797"/>
            <a:chExt cx="8725307" cy="6576700"/>
          </a:xfrm>
        </p:grpSpPr>
        <p:sp>
          <p:nvSpPr>
            <p:cNvPr id="2" name="Freeform 2"/>
            <p:cNvSpPr/>
            <p:nvPr/>
          </p:nvSpPr>
          <p:spPr>
            <a:xfrm>
              <a:off x="983346" y="543797"/>
              <a:ext cx="8725307" cy="6576700"/>
            </a:xfrm>
            <a:custGeom>
              <a:avLst/>
              <a:gdLst/>
              <a:ahLst/>
              <a:cxnLst/>
              <a:rect l="l" t="t" r="r" b="b"/>
              <a:pathLst>
                <a:path w="8725307" h="6576700">
                  <a:moveTo>
                    <a:pt x="0" y="0"/>
                  </a:moveTo>
                  <a:lnTo>
                    <a:pt x="8725308" y="0"/>
                  </a:lnTo>
                  <a:lnTo>
                    <a:pt x="8725308" y="6576700"/>
                  </a:lnTo>
                  <a:lnTo>
                    <a:pt x="0" y="6576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5" name="TextBox 3"/>
            <p:cNvSpPr txBox="1"/>
            <p:nvPr/>
          </p:nvSpPr>
          <p:spPr>
            <a:xfrm>
              <a:off x="1612900" y="1797050"/>
              <a:ext cx="6962563" cy="6771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69900" y="6140450"/>
            <a:ext cx="434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Do you </a:t>
            </a:r>
            <a:r>
              <a:rPr lang="en-GB" dirty="0"/>
              <a:t>enjoy </a:t>
            </a:r>
            <a:r>
              <a:rPr lang="en-GB" dirty="0" smtClean="0"/>
              <a:t>P:E Lessons?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2641600" y="2245857"/>
            <a:ext cx="5346700" cy="325396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“I like it because we do tennis. I mostly like it as </a:t>
            </a: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do </a:t>
            </a:r>
            <a:r>
              <a:rPr lang="en-GB" sz="32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lots of different sports. I like it because it helps you get to tournaments. We do lots of exercise.”</a:t>
            </a:r>
            <a:endParaRPr lang="en-GB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55700" y="501650"/>
            <a:ext cx="8710944" cy="6565874"/>
            <a:chOff x="1155700" y="501650"/>
            <a:chExt cx="8710944" cy="6565874"/>
          </a:xfrm>
        </p:grpSpPr>
        <p:sp>
          <p:nvSpPr>
            <p:cNvPr id="2" name="Freeform 2"/>
            <p:cNvSpPr/>
            <p:nvPr/>
          </p:nvSpPr>
          <p:spPr>
            <a:xfrm>
              <a:off x="1155700" y="501650"/>
              <a:ext cx="8710944" cy="6565874"/>
            </a:xfrm>
            <a:custGeom>
              <a:avLst/>
              <a:gdLst/>
              <a:ahLst/>
              <a:cxnLst/>
              <a:rect l="l" t="t" r="r" b="b"/>
              <a:pathLst>
                <a:path w="8710944" h="6565874">
                  <a:moveTo>
                    <a:pt x="0" y="0"/>
                  </a:moveTo>
                  <a:lnTo>
                    <a:pt x="8710944" y="0"/>
                  </a:lnTo>
                  <a:lnTo>
                    <a:pt x="8710944" y="6565874"/>
                  </a:lnTo>
                  <a:lnTo>
                    <a:pt x="0" y="656587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3" name="TextBox 3"/>
            <p:cNvSpPr txBox="1"/>
            <p:nvPr/>
          </p:nvSpPr>
          <p:spPr>
            <a:xfrm>
              <a:off x="1689100" y="1568595"/>
              <a:ext cx="7483475" cy="443198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lvl="0" algn="ctr"/>
              <a:r>
                <a:rPr lang="en-GB" sz="4800" b="1" dirty="0" smtClean="0">
                  <a:latin typeface="Century Gothic" panose="020B0502020202020204" pitchFamily="34" charset="0"/>
                </a:rPr>
                <a:t>“</a:t>
              </a:r>
              <a:r>
                <a:rPr lang="en-GB" sz="4000" b="1" dirty="0" smtClean="0">
                  <a:latin typeface="Century Gothic" panose="020B0502020202020204" pitchFamily="34" charset="0"/>
                </a:rPr>
                <a:t>Yes because when I went to an out of school club they could tell that I was fitter. Yes because you have to </a:t>
              </a:r>
              <a:r>
                <a:rPr lang="en-GB" sz="4000" b="1" dirty="0" smtClean="0">
                  <a:latin typeface="Century Gothic" panose="020B0502020202020204" pitchFamily="34" charset="0"/>
                </a:rPr>
                <a:t>do lots </a:t>
              </a:r>
              <a:r>
                <a:rPr lang="en-GB" sz="4000" b="1" dirty="0" smtClean="0">
                  <a:latin typeface="Century Gothic" panose="020B0502020202020204" pitchFamily="34" charset="0"/>
                </a:rPr>
                <a:t>of fitness work and this helps me.</a:t>
              </a:r>
              <a:r>
                <a:rPr lang="en-GB" sz="4000" dirty="0" smtClean="0"/>
                <a:t>”</a:t>
              </a:r>
              <a:endParaRPr lang="en-GB" sz="4000" dirty="0"/>
            </a:p>
            <a:p>
              <a:pPr algn="ctr"/>
              <a:r>
                <a:rPr lang="en-GB" sz="4000" b="1" dirty="0" smtClean="0">
                  <a:latin typeface="Century Gothic" panose="020B0502020202020204" pitchFamily="34" charset="0"/>
                </a:rPr>
                <a:t> </a:t>
              </a:r>
              <a:endParaRPr lang="en-GB" sz="40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Has P.E </a:t>
            </a:r>
            <a:r>
              <a:rPr lang="en-GB" dirty="0"/>
              <a:t>has helped my physical well-being</a:t>
            </a:r>
            <a:r>
              <a:rPr lang="en-GB" dirty="0" smtClean="0"/>
              <a:t>?</a:t>
            </a: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864718" y="1187450"/>
              <a:ext cx="6962563" cy="36933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/>
              <a:r>
                <a:rPr lang="en-GB" sz="4000" b="1" dirty="0" smtClean="0">
                  <a:latin typeface="Century Gothic" panose="020B0502020202020204" pitchFamily="34" charset="0"/>
                </a:rPr>
                <a:t>“Yes because all the different sports give me different skills. Even if we </a:t>
              </a:r>
              <a:r>
                <a:rPr lang="en-GB" sz="4000" b="1" dirty="0" smtClean="0">
                  <a:latin typeface="Century Gothic" panose="020B0502020202020204" pitchFamily="34" charset="0"/>
                </a:rPr>
                <a:t>do a few weeks </a:t>
              </a:r>
              <a:r>
                <a:rPr lang="en-GB" sz="4000" b="1" dirty="0" smtClean="0">
                  <a:latin typeface="Century Gothic" panose="020B0502020202020204" pitchFamily="34" charset="0"/>
                </a:rPr>
                <a:t>it might make me more interested </a:t>
              </a:r>
              <a:r>
                <a:rPr lang="en-GB" sz="4000" b="1" dirty="0" smtClean="0">
                  <a:latin typeface="Century Gothic" panose="020B0502020202020204" pitchFamily="34" charset="0"/>
                </a:rPr>
                <a:t>to do </a:t>
              </a:r>
              <a:r>
                <a:rPr lang="en-GB" sz="4000" b="1" dirty="0" smtClean="0">
                  <a:latin typeface="Century Gothic" panose="020B0502020202020204" pitchFamily="34" charset="0"/>
                </a:rPr>
                <a:t>that sport more often.”</a:t>
              </a:r>
              <a:endParaRPr lang="en-GB" sz="40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Has </a:t>
            </a:r>
            <a:r>
              <a:rPr lang="en-GB" dirty="0"/>
              <a:t>P.E </a:t>
            </a:r>
            <a:r>
              <a:rPr lang="en-GB" dirty="0" smtClean="0"/>
              <a:t> </a:t>
            </a:r>
            <a:r>
              <a:rPr lang="en-GB" dirty="0"/>
              <a:t>helped </a:t>
            </a:r>
            <a:r>
              <a:rPr lang="en-GB" dirty="0" smtClean="0"/>
              <a:t>me</a:t>
            </a:r>
            <a:endParaRPr lang="en-GB" dirty="0"/>
          </a:p>
          <a:p>
            <a:r>
              <a:rPr lang="en-GB" dirty="0"/>
              <a:t>develop </a:t>
            </a:r>
            <a:r>
              <a:rPr lang="en-GB" dirty="0" smtClean="0"/>
              <a:t>my sporting skills? 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019100" y="501650"/>
            <a:ext cx="8730000" cy="6580237"/>
            <a:chOff x="1019100" y="501650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1019100" y="501650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765300" y="1936056"/>
              <a:ext cx="7772400" cy="276998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lvl="0"/>
              <a:r>
                <a:rPr lang="en-GB" sz="3600" b="1" dirty="0" smtClean="0">
                  <a:latin typeface="Century Gothic" panose="020B0502020202020204" pitchFamily="34" charset="0"/>
                </a:rPr>
                <a:t>“It has helped us know </a:t>
              </a:r>
              <a:r>
                <a:rPr lang="en-GB" sz="3600" b="1" dirty="0" smtClean="0">
                  <a:latin typeface="Century Gothic" panose="020B0502020202020204" pitchFamily="34" charset="0"/>
                </a:rPr>
                <a:t>more</a:t>
              </a:r>
            </a:p>
            <a:p>
              <a:pPr lvl="0"/>
              <a:r>
                <a:rPr lang="en-GB" sz="3600" b="1" dirty="0" smtClean="0">
                  <a:latin typeface="Century Gothic" panose="020B0502020202020204" pitchFamily="34" charset="0"/>
                </a:rPr>
                <a:t> </a:t>
              </a:r>
              <a:r>
                <a:rPr lang="en-GB" sz="3600" b="1" dirty="0" smtClean="0">
                  <a:latin typeface="Century Gothic" panose="020B0502020202020204" pitchFamily="34" charset="0"/>
                </a:rPr>
                <a:t>about the games and rules allow you to get better. If you learn to play by the rules it allows you to learn the skills better.”</a:t>
              </a:r>
              <a:endParaRPr lang="en-GB" sz="36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Has P.E </a:t>
            </a:r>
            <a:r>
              <a:rPr lang="en-GB" dirty="0"/>
              <a:t>helped </a:t>
            </a:r>
            <a:r>
              <a:rPr lang="en-GB" dirty="0" smtClean="0"/>
              <a:t>me </a:t>
            </a:r>
            <a:endParaRPr lang="en-GB" dirty="0"/>
          </a:p>
          <a:p>
            <a:r>
              <a:rPr lang="en-GB" dirty="0"/>
              <a:t>learn to play by the rules</a:t>
            </a:r>
            <a:r>
              <a:rPr lang="en-GB" dirty="0" smtClean="0"/>
              <a:t>?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460500" y="1949450"/>
            <a:ext cx="7467600" cy="2708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“It has made me feel </a:t>
            </a:r>
            <a:r>
              <a:rPr lang="en-GB" sz="4400" b="1" dirty="0" smtClean="0">
                <a:latin typeface="Century Gothic" panose="020B0502020202020204" pitchFamily="34" charset="0"/>
              </a:rPr>
              <a:t>healthier </a:t>
            </a:r>
            <a:r>
              <a:rPr lang="en-GB" sz="4400" b="1" dirty="0" smtClean="0">
                <a:latin typeface="Century Gothic" panose="020B0502020202020204" pitchFamily="34" charset="0"/>
              </a:rPr>
              <a:t>so happier. It makes me feel mentally stronger.”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  Has P.E  </a:t>
            </a:r>
            <a:r>
              <a:rPr lang="en-GB" dirty="0"/>
              <a:t>supported my</a:t>
            </a:r>
          </a:p>
          <a:p>
            <a:r>
              <a:rPr lang="en-GB" dirty="0"/>
              <a:t>mental health</a:t>
            </a:r>
            <a:r>
              <a:rPr lang="en-GB" dirty="0" smtClean="0"/>
              <a:t>?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8988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933339"/>
            <a:ext cx="6962563" cy="1846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000" b="1" dirty="0" smtClean="0">
                <a:latin typeface="Century Gothic" panose="020B0502020202020204" pitchFamily="34" charset="0"/>
              </a:rPr>
              <a:t>“ Yes, the teacher will stop the lesson and ask us or tell us how we can do better. ”</a:t>
            </a:r>
            <a:endParaRPr lang="en-GB" sz="4000" b="1" dirty="0">
              <a:latin typeface="Century Gothic" panose="020B0502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9900" y="6140450"/>
            <a:ext cx="4343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During </a:t>
            </a:r>
            <a:r>
              <a:rPr lang="en-GB" dirty="0"/>
              <a:t>P.E lessons </a:t>
            </a:r>
            <a:r>
              <a:rPr lang="en-GB" dirty="0" smtClean="0"/>
              <a:t> my teacher helps </a:t>
            </a:r>
            <a:r>
              <a:rPr lang="en-GB" dirty="0"/>
              <a:t>me to understand how to improve</a:t>
            </a:r>
            <a:r>
              <a:rPr lang="en-GB" dirty="0" smtClean="0"/>
              <a:t>?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981000" y="449241"/>
            <a:ext cx="8730000" cy="6580237"/>
          </a:xfrm>
          <a:custGeom>
            <a:avLst/>
            <a:gdLst/>
            <a:ahLst/>
            <a:cxnLst/>
            <a:rect l="l" t="t" r="r" b="b"/>
            <a:pathLst>
              <a:path w="8730000" h="6580237">
                <a:moveTo>
                  <a:pt x="0" y="0"/>
                </a:moveTo>
                <a:lnTo>
                  <a:pt x="8730000" y="0"/>
                </a:lnTo>
                <a:lnTo>
                  <a:pt x="8730000" y="6580238"/>
                </a:lnTo>
                <a:lnTo>
                  <a:pt x="0" y="658023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TextBox 3"/>
          <p:cNvSpPr txBox="1"/>
          <p:nvPr/>
        </p:nvSpPr>
        <p:spPr>
          <a:xfrm>
            <a:off x="1612900" y="1492250"/>
            <a:ext cx="6962563" cy="33855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/>
            <a:r>
              <a:rPr lang="en-GB" sz="4400" b="1" dirty="0" smtClean="0">
                <a:latin typeface="Century Gothic" panose="020B0502020202020204" pitchFamily="34" charset="0"/>
              </a:rPr>
              <a:t>“My teacher told </a:t>
            </a:r>
            <a:r>
              <a:rPr lang="en-GB" sz="4400" b="1" dirty="0" smtClean="0">
                <a:latin typeface="Century Gothic" panose="020B0502020202020204" pitchFamily="34" charset="0"/>
              </a:rPr>
              <a:t>us how important a warm up is and </a:t>
            </a:r>
            <a:r>
              <a:rPr lang="en-GB" sz="4400" b="1" dirty="0" smtClean="0">
                <a:latin typeface="Century Gothic" panose="020B0502020202020204" pitchFamily="34" charset="0"/>
              </a:rPr>
              <a:t>how we should use our arms when sprinting as it makes us faster .”</a:t>
            </a:r>
            <a:endParaRPr lang="en-GB" sz="4400" b="1" dirty="0">
              <a:latin typeface="Century Gothic" panose="020B0502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Do P.E </a:t>
            </a:r>
            <a:r>
              <a:rPr lang="en-GB" dirty="0"/>
              <a:t>lessons help me understand the effects on my body</a:t>
            </a:r>
            <a:r>
              <a:rPr lang="en-GB" dirty="0" smtClean="0"/>
              <a:t>?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981000" y="489881"/>
            <a:ext cx="8730000" cy="6580237"/>
            <a:chOff x="981000" y="489881"/>
            <a:chExt cx="8730000" cy="6580237"/>
          </a:xfrm>
        </p:grpSpPr>
        <p:sp>
          <p:nvSpPr>
            <p:cNvPr id="2" name="Freeform 2"/>
            <p:cNvSpPr/>
            <p:nvPr/>
          </p:nvSpPr>
          <p:spPr>
            <a:xfrm>
              <a:off x="981000" y="489881"/>
              <a:ext cx="8730000" cy="6580237"/>
            </a:xfrm>
            <a:custGeom>
              <a:avLst/>
              <a:gdLst/>
              <a:ahLst/>
              <a:cxnLst/>
              <a:rect l="l" t="t" r="r" b="b"/>
              <a:pathLst>
                <a:path w="8730000" h="6580237">
                  <a:moveTo>
                    <a:pt x="0" y="0"/>
                  </a:moveTo>
                  <a:lnTo>
                    <a:pt x="8730000" y="0"/>
                  </a:lnTo>
                  <a:lnTo>
                    <a:pt x="8730000" y="6580238"/>
                  </a:lnTo>
                  <a:lnTo>
                    <a:pt x="0" y="65802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=""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</p:sp>
        <p:sp>
          <p:nvSpPr>
            <p:cNvPr id="4" name="TextBox 3"/>
            <p:cNvSpPr txBox="1"/>
            <p:nvPr/>
          </p:nvSpPr>
          <p:spPr>
            <a:xfrm>
              <a:off x="1536700" y="1568450"/>
              <a:ext cx="7239000" cy="338554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en-GB" sz="4400" b="1" dirty="0" smtClean="0">
                  <a:latin typeface="Century Gothic" panose="020B0502020202020204" pitchFamily="34" charset="0"/>
                </a:rPr>
                <a:t>“Can we have two PE days as fitness is so important. Those who want to do more PE should </a:t>
              </a:r>
              <a:r>
                <a:rPr lang="en-GB" sz="4400" b="1" smtClean="0">
                  <a:latin typeface="Century Gothic" panose="020B0502020202020204" pitchFamily="34" charset="0"/>
                </a:rPr>
                <a:t>be allowed to.”</a:t>
              </a:r>
              <a:endParaRPr lang="en-GB" sz="4400" b="1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469900" y="6140450"/>
            <a:ext cx="434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Question asked: How could </a:t>
            </a:r>
            <a:r>
              <a:rPr lang="en-GB" dirty="0"/>
              <a:t>P.E </a:t>
            </a:r>
            <a:r>
              <a:rPr lang="en-GB" dirty="0" smtClean="0"/>
              <a:t>lessons </a:t>
            </a:r>
            <a:r>
              <a:rPr lang="en-GB" dirty="0"/>
              <a:t>be improved</a:t>
            </a:r>
            <a:r>
              <a:rPr lang="en-GB" dirty="0" smtClean="0"/>
              <a:t>?</a:t>
            </a:r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3898ACB0E58441B7670106BE5E2AEA" ma:contentTypeVersion="18" ma:contentTypeDescription="Create a new document." ma:contentTypeScope="" ma:versionID="5030c7d13d3805ca8e3fa8972100e472">
  <xsd:schema xmlns:xsd="http://www.w3.org/2001/XMLSchema" xmlns:xs="http://www.w3.org/2001/XMLSchema" xmlns:p="http://schemas.microsoft.com/office/2006/metadata/properties" xmlns:ns2="53986ea6-8122-4694-b466-b24ff951d0e5" xmlns:ns3="6147a195-c3db-47c5-91f6-95e43adb67c1" targetNamespace="http://schemas.microsoft.com/office/2006/metadata/properties" ma:root="true" ma:fieldsID="9ac4f1f84553b9f1972a988d0e67e18c" ns2:_="" ns3:_="">
    <xsd:import namespace="53986ea6-8122-4694-b466-b24ff951d0e5"/>
    <xsd:import namespace="6147a195-c3db-47c5-91f6-95e43adb67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986ea6-8122-4694-b466-b24ff951d0e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97d8c7fa-3858-4654-a5dd-0418a455668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47a195-c3db-47c5-91f6-95e43adb67c1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5224eff-5909-4104-9a6f-342988e19322}" ma:internalName="TaxCatchAll" ma:showField="CatchAllData" ma:web="6147a195-c3db-47c5-91f6-95e43adb67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3986ea6-8122-4694-b466-b24ff951d0e5">
      <Terms xmlns="http://schemas.microsoft.com/office/infopath/2007/PartnerControls"/>
    </lcf76f155ced4ddcb4097134ff3c332f>
    <TaxCatchAll xmlns="6147a195-c3db-47c5-91f6-95e43adb67c1" xsi:nil="true"/>
  </documentManagement>
</p:properties>
</file>

<file path=customXml/itemProps1.xml><?xml version="1.0" encoding="utf-8"?>
<ds:datastoreItem xmlns:ds="http://schemas.openxmlformats.org/officeDocument/2006/customXml" ds:itemID="{870424BD-F101-4ABC-8624-241C0A2B3726}"/>
</file>

<file path=customXml/itemProps2.xml><?xml version="1.0" encoding="utf-8"?>
<ds:datastoreItem xmlns:ds="http://schemas.openxmlformats.org/officeDocument/2006/customXml" ds:itemID="{141FEAD0-4DBC-496B-9AD8-56DB801579CA}"/>
</file>

<file path=customXml/itemProps3.xml><?xml version="1.0" encoding="utf-8"?>
<ds:datastoreItem xmlns:ds="http://schemas.openxmlformats.org/officeDocument/2006/customXml" ds:itemID="{50C838D4-77A7-41C6-9D1F-9DE55C4AFD90}"/>
</file>

<file path=docProps/app.xml><?xml version="1.0" encoding="utf-8"?>
<Properties xmlns="http://schemas.openxmlformats.org/officeDocument/2006/extended-properties" xmlns:vt="http://schemas.openxmlformats.org/officeDocument/2006/docPropsVTypes">
  <TotalTime>566</TotalTime>
  <Words>328</Words>
  <Application>Microsoft Office PowerPoint</Application>
  <PresentationFormat>Custom</PresentationFormat>
  <Paragraphs>21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Times New Roman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language speech bubbles posters</dc:title>
  <dc:creator>K Adcock</dc:creator>
  <cp:lastModifiedBy>Anthony Jones</cp:lastModifiedBy>
  <cp:revision>18</cp:revision>
  <dcterms:created xsi:type="dcterms:W3CDTF">2006-08-16T00:00:00Z</dcterms:created>
  <dcterms:modified xsi:type="dcterms:W3CDTF">2025-03-04T18:59:26Z</dcterms:modified>
  <dc:identifier>DAGd8G9swrU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0x010100FF3898ACB0E58441B7670106BE5E2AEA</vt:lpwstr>
  </property>
</Properties>
</file>